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6"/>
  </p:notesMasterIdLst>
  <p:handoutMasterIdLst>
    <p:handoutMasterId r:id="rId7"/>
  </p:handoutMasterIdLst>
  <p:sldIdLst>
    <p:sldId id="256" r:id="rId5"/>
  </p:sldIdLst>
  <p:sldSz cx="25203150" cy="36004500"/>
  <p:notesSz cx="6858000" cy="9144000"/>
  <p:defaultTextStyle>
    <a:defPPr>
      <a:defRPr lang="en-US"/>
    </a:defPPr>
    <a:lvl1pPr marL="0" algn="l" defTabSz="3686861" rtl="0" eaLnBrk="1" latinLnBrk="0" hangingPunct="1">
      <a:defRPr sz="7258" kern="1200">
        <a:solidFill>
          <a:schemeClr val="tx1"/>
        </a:solidFill>
        <a:latin typeface="+mn-lt"/>
        <a:ea typeface="+mn-ea"/>
        <a:cs typeface="+mn-cs"/>
      </a:defRPr>
    </a:lvl1pPr>
    <a:lvl2pPr marL="1843430" algn="l" defTabSz="3686861" rtl="0" eaLnBrk="1" latinLnBrk="0" hangingPunct="1">
      <a:defRPr sz="7258" kern="1200">
        <a:solidFill>
          <a:schemeClr val="tx1"/>
        </a:solidFill>
        <a:latin typeface="+mn-lt"/>
        <a:ea typeface="+mn-ea"/>
        <a:cs typeface="+mn-cs"/>
      </a:defRPr>
    </a:lvl2pPr>
    <a:lvl3pPr marL="3686861" algn="l" defTabSz="3686861" rtl="0" eaLnBrk="1" latinLnBrk="0" hangingPunct="1">
      <a:defRPr sz="7258" kern="1200">
        <a:solidFill>
          <a:schemeClr val="tx1"/>
        </a:solidFill>
        <a:latin typeface="+mn-lt"/>
        <a:ea typeface="+mn-ea"/>
        <a:cs typeface="+mn-cs"/>
      </a:defRPr>
    </a:lvl3pPr>
    <a:lvl4pPr marL="5530291" algn="l" defTabSz="3686861" rtl="0" eaLnBrk="1" latinLnBrk="0" hangingPunct="1">
      <a:defRPr sz="7258" kern="1200">
        <a:solidFill>
          <a:schemeClr val="tx1"/>
        </a:solidFill>
        <a:latin typeface="+mn-lt"/>
        <a:ea typeface="+mn-ea"/>
        <a:cs typeface="+mn-cs"/>
      </a:defRPr>
    </a:lvl4pPr>
    <a:lvl5pPr marL="7373722" algn="l" defTabSz="3686861" rtl="0" eaLnBrk="1" latinLnBrk="0" hangingPunct="1">
      <a:defRPr sz="7258" kern="1200">
        <a:solidFill>
          <a:schemeClr val="tx1"/>
        </a:solidFill>
        <a:latin typeface="+mn-lt"/>
        <a:ea typeface="+mn-ea"/>
        <a:cs typeface="+mn-cs"/>
      </a:defRPr>
    </a:lvl5pPr>
    <a:lvl6pPr marL="9217152" algn="l" defTabSz="3686861" rtl="0" eaLnBrk="1" latinLnBrk="0" hangingPunct="1">
      <a:defRPr sz="7258" kern="1200">
        <a:solidFill>
          <a:schemeClr val="tx1"/>
        </a:solidFill>
        <a:latin typeface="+mn-lt"/>
        <a:ea typeface="+mn-ea"/>
        <a:cs typeface="+mn-cs"/>
      </a:defRPr>
    </a:lvl6pPr>
    <a:lvl7pPr marL="11060582" algn="l" defTabSz="3686861" rtl="0" eaLnBrk="1" latinLnBrk="0" hangingPunct="1">
      <a:defRPr sz="7258" kern="1200">
        <a:solidFill>
          <a:schemeClr val="tx1"/>
        </a:solidFill>
        <a:latin typeface="+mn-lt"/>
        <a:ea typeface="+mn-ea"/>
        <a:cs typeface="+mn-cs"/>
      </a:defRPr>
    </a:lvl7pPr>
    <a:lvl8pPr marL="12904013" algn="l" defTabSz="3686861" rtl="0" eaLnBrk="1" latinLnBrk="0" hangingPunct="1">
      <a:defRPr sz="7258" kern="1200">
        <a:solidFill>
          <a:schemeClr val="tx1"/>
        </a:solidFill>
        <a:latin typeface="+mn-lt"/>
        <a:ea typeface="+mn-ea"/>
        <a:cs typeface="+mn-cs"/>
      </a:defRPr>
    </a:lvl8pPr>
    <a:lvl9pPr marL="14747443" algn="l" defTabSz="3686861" rtl="0" eaLnBrk="1" latinLnBrk="0" hangingPunct="1">
      <a:defRPr sz="7258"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0342">
          <p15:clr>
            <a:srgbClr val="A4A3A4"/>
          </p15:clr>
        </p15:guide>
        <p15:guide id="2" pos="4990">
          <p15:clr>
            <a:srgbClr val="A4A3A4"/>
          </p15:clr>
        </p15:guide>
        <p15:guide id="3" orient="horz" pos="12474">
          <p15:clr>
            <a:srgbClr val="A4A3A4"/>
          </p15:clr>
        </p15:guide>
      </p15:sldGuideLst>
    </p:ext>
    <p:ext uri="{2D200454-40CA-4A62-9FC3-DE9A4176ACB9}">
      <p15:notes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iotr Bednarek" initials="PB"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1C1C1C"/>
    <a:srgbClr val="E6DDD2"/>
    <a:srgbClr val="F8F8F8"/>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Styl jasny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E3FDE45-AF77-4B5C-9715-49D594BDF05E}" styleName="Styl jasny 1 — Ak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C083E6E3-FA7D-4D7B-A595-EF9225AFEA82}" styleName="Styl jasny 1 — Ak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D27102A9-8310-4765-A935-A1911B00CA55}" styleName="Styl jasny 1 — Ak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93296810-A885-4BE3-A3E7-6D5BEEA58F35}" styleName="Styl pośredni 2 — Ak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912C8C85-51F0-491E-9774-3900AFEF0FD7}" styleName="Styl jasny 2 — Ak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6103" autoAdjust="0"/>
    <p:restoredTop sz="83316" autoAdjust="0"/>
  </p:normalViewPr>
  <p:slideViewPr>
    <p:cSldViewPr>
      <p:cViewPr>
        <p:scale>
          <a:sx n="33" d="100"/>
          <a:sy n="33" d="100"/>
        </p:scale>
        <p:origin x="-1302" y="3846"/>
      </p:cViewPr>
      <p:guideLst>
        <p:guide orient="horz" pos="10342"/>
        <p:guide orient="horz" pos="22361"/>
        <p:guide pos="9661"/>
      </p:guideLst>
    </p:cSldViewPr>
  </p:slideViewPr>
  <p:notesTextViewPr>
    <p:cViewPr>
      <p:scale>
        <a:sx n="1" d="1"/>
        <a:sy n="1" d="1"/>
      </p:scale>
      <p:origin x="0" y="0"/>
    </p:cViewPr>
  </p:notesTextViewPr>
  <p:notesViewPr>
    <p:cSldViewPr showGuides="1">
      <p:cViewPr varScale="1">
        <p:scale>
          <a:sx n="101" d="100"/>
          <a:sy n="101" d="100"/>
        </p:scale>
        <p:origin x="2802" y="108"/>
      </p:cViewPr>
      <p:guideLst/>
    </p:cSldViewPr>
  </p:notesViewPr>
  <p:gridSpacing cx="72000" cy="72000"/>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handoutMaster" Target="handoutMasters/handout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9-06-11T14:38:11.171" idx="1">
    <p:pos x="8696" y="11483"/>
    <p:text>to nie jest wynik tylko opis metodyczny</p:text>
    <p:extLst>
      <p:ext uri="{C676402C-5697-4E1C-873F-D02D1690AC5C}">
        <p15:threadingInfo xmlns:p15="http://schemas.microsoft.com/office/powerpoint/2012/main" timeZoneBias="-12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Nagłówek — symbol zastępczy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l-PL" dirty="0"/>
          </a:p>
        </p:txBody>
      </p:sp>
      <p:sp>
        <p:nvSpPr>
          <p:cNvPr id="3" name="Data — symbol zastępczy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16E81EA-FF66-45B4-A421-AD9EF1F730FB}" type="datetime1">
              <a:rPr lang="pl-PL" smtClean="0"/>
              <a:t>2019-06-11</a:t>
            </a:fld>
            <a:endParaRPr lang="pl-PL" dirty="0"/>
          </a:p>
        </p:txBody>
      </p:sp>
      <p:sp>
        <p:nvSpPr>
          <p:cNvPr id="4" name="Stopka — symbol zastępczy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pl-PL" dirty="0"/>
          </a:p>
        </p:txBody>
      </p:sp>
      <p:sp>
        <p:nvSpPr>
          <p:cNvPr id="5" name="Numer slajdu — symbol zastępczy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BA0EAE6-B4B6-49B7-9049-B371250BE0F4}" type="slidenum">
              <a:rPr lang="pl-PL" smtClean="0"/>
              <a:t>‹#›</a:t>
            </a:fld>
            <a:endParaRPr lang="pl-PL" dirty="0"/>
          </a:p>
        </p:txBody>
      </p:sp>
    </p:spTree>
    <p:extLst>
      <p:ext uri="{BB962C8B-B14F-4D97-AF65-F5344CB8AC3E}">
        <p14:creationId xmlns:p14="http://schemas.microsoft.com/office/powerpoint/2010/main" val="14724663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Nagłówek — symbol zastępczy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l-PL" noProof="0" dirty="0"/>
          </a:p>
        </p:txBody>
      </p:sp>
      <p:sp>
        <p:nvSpPr>
          <p:cNvPr id="3" name="Data — symbol zastępczy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5CFA37C-E521-48B5-A7E8-A8E19B317F2E}" type="datetime1">
              <a:rPr lang="pl-PL" smtClean="0"/>
              <a:pPr/>
              <a:t>2019-06-11</a:t>
            </a:fld>
            <a:endParaRPr lang="pl-PL" dirty="0"/>
          </a:p>
        </p:txBody>
      </p:sp>
      <p:sp>
        <p:nvSpPr>
          <p:cNvPr id="4" name="Obraz slajdu — symbol zastępczy 3"/>
          <p:cNvSpPr>
            <a:spLocks noGrp="1" noRot="1" noChangeAspect="1"/>
          </p:cNvSpPr>
          <p:nvPr>
            <p:ph type="sldImg" idx="2"/>
          </p:nvPr>
        </p:nvSpPr>
        <p:spPr>
          <a:xfrm>
            <a:off x="2349500" y="1143000"/>
            <a:ext cx="2159000" cy="3086100"/>
          </a:xfrm>
          <a:prstGeom prst="rect">
            <a:avLst/>
          </a:prstGeom>
          <a:noFill/>
          <a:ln w="12700">
            <a:solidFill>
              <a:prstClr val="black"/>
            </a:solidFill>
          </a:ln>
        </p:spPr>
        <p:txBody>
          <a:bodyPr vert="horz" lIns="91440" tIns="45720" rIns="91440" bIns="45720" rtlCol="0" anchor="ctr"/>
          <a:lstStyle/>
          <a:p>
            <a:endParaRPr lang="pl-PL" noProof="0" dirty="0"/>
          </a:p>
        </p:txBody>
      </p:sp>
      <p:sp>
        <p:nvSpPr>
          <p:cNvPr id="5" name="Notatki — symbol zastępczy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l-PL" noProof="0" dirty="0"/>
              <a:t>Kliknij, aby edytować style wzorca tekstu</a:t>
            </a:r>
          </a:p>
          <a:p>
            <a:pPr lvl="1"/>
            <a:r>
              <a:rPr lang="pl-PL" noProof="0" dirty="0"/>
              <a:t>Drugi poziom</a:t>
            </a:r>
          </a:p>
          <a:p>
            <a:pPr lvl="2"/>
            <a:r>
              <a:rPr lang="pl-PL" noProof="0" dirty="0"/>
              <a:t>Trzeci poziom</a:t>
            </a:r>
          </a:p>
          <a:p>
            <a:pPr lvl="3"/>
            <a:r>
              <a:rPr lang="pl-PL" noProof="0" dirty="0"/>
              <a:t>Czwarty poziom</a:t>
            </a:r>
          </a:p>
          <a:p>
            <a:pPr lvl="4"/>
            <a:r>
              <a:rPr lang="pl-PL" noProof="0" dirty="0"/>
              <a:t>Piąty poziom</a:t>
            </a:r>
          </a:p>
        </p:txBody>
      </p:sp>
      <p:sp>
        <p:nvSpPr>
          <p:cNvPr id="6" name="Stopka — symbol zastępczy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l-PL" noProof="0" dirty="0"/>
          </a:p>
        </p:txBody>
      </p:sp>
      <p:sp>
        <p:nvSpPr>
          <p:cNvPr id="7" name="Numer slajdu — symbol zastępczy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7C7F044-5458-4B2E-BFA0-52AAA1C529D4}" type="slidenum">
              <a:rPr lang="pl-PL" noProof="0" smtClean="0"/>
              <a:t>‹#›</a:t>
            </a:fld>
            <a:endParaRPr lang="pl-PL" noProof="0" dirty="0"/>
          </a:p>
        </p:txBody>
      </p:sp>
    </p:spTree>
    <p:extLst>
      <p:ext uri="{BB962C8B-B14F-4D97-AF65-F5344CB8AC3E}">
        <p14:creationId xmlns:p14="http://schemas.microsoft.com/office/powerpoint/2010/main" val="16248086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raz slajdu — symbol zastępczy 1"/>
          <p:cNvSpPr>
            <a:spLocks noGrp="1" noRot="1" noChangeAspect="1"/>
          </p:cNvSpPr>
          <p:nvPr>
            <p:ph type="sldImg"/>
          </p:nvPr>
        </p:nvSpPr>
        <p:spPr>
          <a:xfrm>
            <a:off x="2349500" y="1143000"/>
            <a:ext cx="2159000" cy="3086100"/>
          </a:xfrm>
        </p:spPr>
      </p:sp>
      <p:sp>
        <p:nvSpPr>
          <p:cNvPr id="3" name="Notatki — symbol zastępczy 2"/>
          <p:cNvSpPr>
            <a:spLocks noGrp="1"/>
          </p:cNvSpPr>
          <p:nvPr>
            <p:ph type="body" idx="1"/>
          </p:nvPr>
        </p:nvSpPr>
        <p:spPr/>
        <p:txBody>
          <a:bodyPr/>
          <a:lstStyle/>
          <a:p>
            <a:pPr>
              <a:spcBef>
                <a:spcPts val="1200"/>
              </a:spcBef>
            </a:pPr>
            <a:r>
              <a:rPr lang="en-US" dirty="0">
                <a:solidFill>
                  <a:prstClr val="white">
                    <a:lumMod val="50000"/>
                  </a:prstClr>
                </a:solidFill>
                <a:cs typeface="Calibri" panose="020F0502020204030204" pitchFamily="34" charset="0"/>
              </a:rPr>
              <a:t>Aby zmienić ten plakat, zastąp </a:t>
            </a:r>
            <a:r>
              <a:rPr lang="en-US" baseline="0" dirty="0">
                <a:solidFill>
                  <a:prstClr val="white">
                    <a:lumMod val="50000"/>
                  </a:prstClr>
                </a:solidFill>
                <a:cs typeface="Calibri" panose="020F0502020204030204" pitchFamily="34" charset="0"/>
              </a:rPr>
              <a:t>zawartość przykładową własną zawartością.</a:t>
            </a:r>
            <a:r>
              <a:rPr lang="en-US" dirty="0">
                <a:solidFill>
                  <a:prstClr val="white">
                    <a:lumMod val="50000"/>
                  </a:prstClr>
                </a:solidFill>
                <a:cs typeface="Calibri" panose="020F0502020204030204" pitchFamily="34" charset="0"/>
              </a:rPr>
              <a:t> Jeśli jednak wolisz zacząć</a:t>
            </a:r>
            <a:r>
              <a:rPr lang="en-US" baseline="0" dirty="0">
                <a:solidFill>
                  <a:prstClr val="white">
                    <a:lumMod val="50000"/>
                  </a:prstClr>
                </a:solidFill>
                <a:cs typeface="Calibri" panose="020F0502020204030204" pitchFamily="34" charset="0"/>
              </a:rPr>
              <a:t> od czystego szablonu, użyj przycisku Nowy slajd na karcie Narzędzia główne, aby wstawić nową stronę, a następnie wprowadź tekst i zawartość do pustych symboli zastępczych.</a:t>
            </a:r>
            <a:r>
              <a:rPr lang="en-US" dirty="0">
                <a:solidFill>
                  <a:prstClr val="white">
                    <a:lumMod val="50000"/>
                  </a:prstClr>
                </a:solidFill>
                <a:cs typeface="Calibri" panose="020F0502020204030204" pitchFamily="34" charset="0"/>
              </a:rPr>
              <a:t> Jeśli potrzebujesz więcej symboli zastępczych dla tytułów, podtytułów lub tekstu podstawowego, skopiuj istniejące symbole zastępcze i przeciągnij je we właściwe miejsce. </a:t>
            </a:r>
            <a:endParaRPr lang="en-US" sz="1200" dirty="0">
              <a:solidFill>
                <a:prstClr val="white">
                  <a:lumMod val="50000"/>
                </a:prstClr>
              </a:solidFill>
              <a:cs typeface="Calibri" panose="020F0502020204030204" pitchFamily="34" charset="0"/>
            </a:endParaRPr>
          </a:p>
        </p:txBody>
      </p:sp>
      <p:sp>
        <p:nvSpPr>
          <p:cNvPr id="4" name="Numer slajdu — symbol zastępczy 3"/>
          <p:cNvSpPr>
            <a:spLocks noGrp="1"/>
          </p:cNvSpPr>
          <p:nvPr>
            <p:ph type="sldNum" sz="quarter" idx="10"/>
          </p:nvPr>
        </p:nvSpPr>
        <p:spPr/>
        <p:txBody>
          <a:bodyPr/>
          <a:lstStyle/>
          <a:p>
            <a:fld id="{37C7F044-5458-4B2E-BFA0-52AAA1C529D4}" type="slidenum">
              <a:rPr lang="en-US" smtClean="0"/>
              <a:t>1</a:t>
            </a:fld>
            <a:endParaRPr lang="en-US"/>
          </a:p>
        </p:txBody>
      </p:sp>
    </p:spTree>
    <p:extLst>
      <p:ext uri="{BB962C8B-B14F-4D97-AF65-F5344CB8AC3E}">
        <p14:creationId xmlns:p14="http://schemas.microsoft.com/office/powerpoint/2010/main" val="19535540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lakat">
    <p:spTree>
      <p:nvGrpSpPr>
        <p:cNvPr id="1" name=""/>
        <p:cNvGrpSpPr/>
        <p:nvPr/>
      </p:nvGrpSpPr>
      <p:grpSpPr>
        <a:xfrm>
          <a:off x="0" y="0"/>
          <a:ext cx="0" cy="0"/>
          <a:chOff x="0" y="0"/>
          <a:chExt cx="0" cy="0"/>
        </a:xfrm>
      </p:grpSpPr>
      <p:sp>
        <p:nvSpPr>
          <p:cNvPr id="2" name="Tytuł 1"/>
          <p:cNvSpPr>
            <a:spLocks noGrp="1"/>
          </p:cNvSpPr>
          <p:nvPr>
            <p:ph type="title"/>
          </p:nvPr>
        </p:nvSpPr>
        <p:spPr>
          <a:xfrm>
            <a:off x="3675461" y="1083469"/>
            <a:ext cx="17852231" cy="2750278"/>
          </a:xfrm>
        </p:spPr>
        <p:txBody>
          <a:bodyPr/>
          <a:lstStyle/>
          <a:p>
            <a:r>
              <a:rPr lang="pl-PL" noProof="0" dirty="0"/>
              <a:t>Kliknij, aby edytować styl wzorca tytułu</a:t>
            </a:r>
          </a:p>
        </p:txBody>
      </p:sp>
      <p:sp>
        <p:nvSpPr>
          <p:cNvPr id="31" name="Tekst — symbol zastępczy 6"/>
          <p:cNvSpPr>
            <a:spLocks noGrp="1"/>
          </p:cNvSpPr>
          <p:nvPr>
            <p:ph type="body" sz="quarter" idx="36"/>
          </p:nvPr>
        </p:nvSpPr>
        <p:spPr bwMode="auto">
          <a:xfrm>
            <a:off x="3675461" y="3925038"/>
            <a:ext cx="17852231" cy="908903"/>
          </a:xfrm>
        </p:spPr>
        <p:txBody>
          <a:bodyPr>
            <a:noAutofit/>
          </a:bodyPr>
          <a:lstStyle>
            <a:lvl1pPr marL="0" indent="0">
              <a:spcBef>
                <a:spcPts val="0"/>
              </a:spcBef>
              <a:buNone/>
              <a:defRPr sz="1392">
                <a:solidFill>
                  <a:schemeClr val="bg1"/>
                </a:solidFill>
              </a:defRPr>
            </a:lvl1pPr>
            <a:lvl2pPr marL="0" indent="0">
              <a:spcBef>
                <a:spcPts val="0"/>
              </a:spcBef>
              <a:buNone/>
              <a:defRPr sz="1392">
                <a:solidFill>
                  <a:schemeClr val="bg1"/>
                </a:solidFill>
              </a:defRPr>
            </a:lvl2pPr>
            <a:lvl3pPr marL="0" indent="0">
              <a:spcBef>
                <a:spcPts val="0"/>
              </a:spcBef>
              <a:buNone/>
              <a:defRPr sz="1392">
                <a:solidFill>
                  <a:schemeClr val="bg1"/>
                </a:solidFill>
              </a:defRPr>
            </a:lvl3pPr>
            <a:lvl4pPr marL="0" indent="0">
              <a:spcBef>
                <a:spcPts val="0"/>
              </a:spcBef>
              <a:buNone/>
              <a:defRPr sz="1392">
                <a:solidFill>
                  <a:schemeClr val="bg1"/>
                </a:solidFill>
              </a:defRPr>
            </a:lvl4pPr>
            <a:lvl5pPr marL="0" indent="0">
              <a:spcBef>
                <a:spcPts val="0"/>
              </a:spcBef>
              <a:buNone/>
              <a:defRPr sz="1392">
                <a:solidFill>
                  <a:schemeClr val="bg1"/>
                </a:solidFill>
              </a:defRPr>
            </a:lvl5pPr>
            <a:lvl6pPr marL="0" indent="0">
              <a:spcBef>
                <a:spcPts val="0"/>
              </a:spcBef>
              <a:buNone/>
              <a:defRPr sz="1392">
                <a:solidFill>
                  <a:schemeClr val="bg1"/>
                </a:solidFill>
              </a:defRPr>
            </a:lvl6pPr>
            <a:lvl7pPr marL="0" indent="0">
              <a:spcBef>
                <a:spcPts val="0"/>
              </a:spcBef>
              <a:buNone/>
              <a:defRPr sz="1392">
                <a:solidFill>
                  <a:schemeClr val="bg1"/>
                </a:solidFill>
              </a:defRPr>
            </a:lvl7pPr>
            <a:lvl8pPr marL="0" indent="0">
              <a:spcBef>
                <a:spcPts val="0"/>
              </a:spcBef>
              <a:buNone/>
              <a:defRPr sz="1392">
                <a:solidFill>
                  <a:schemeClr val="bg1"/>
                </a:solidFill>
              </a:defRPr>
            </a:lvl8pPr>
            <a:lvl9pPr marL="0" indent="0">
              <a:spcBef>
                <a:spcPts val="0"/>
              </a:spcBef>
              <a:buNone/>
              <a:defRPr sz="1392">
                <a:solidFill>
                  <a:schemeClr val="bg1"/>
                </a:solidFill>
              </a:defRPr>
            </a:lvl9pPr>
          </a:lstStyle>
          <a:p>
            <a:pPr lvl="0"/>
            <a:r>
              <a:rPr lang="pl-PL" noProof="0" dirty="0"/>
              <a:t>Kliknij, aby edytować style wzorca tekstu</a:t>
            </a:r>
          </a:p>
        </p:txBody>
      </p:sp>
      <p:sp>
        <p:nvSpPr>
          <p:cNvPr id="3" name="Data — symbol zastępczy 2"/>
          <p:cNvSpPr>
            <a:spLocks noGrp="1"/>
          </p:cNvSpPr>
          <p:nvPr>
            <p:ph type="dt" sz="half" idx="10"/>
          </p:nvPr>
        </p:nvSpPr>
        <p:spPr/>
        <p:txBody>
          <a:bodyPr/>
          <a:lstStyle>
            <a:lvl1pPr>
              <a:defRPr/>
            </a:lvl1pPr>
          </a:lstStyle>
          <a:p>
            <a:fld id="{FBFC03E9-65B6-45E4-8D4F-2E03F47BE154}" type="datetime1">
              <a:rPr lang="pl-PL" smtClean="0"/>
              <a:pPr/>
              <a:t>2019-06-11</a:t>
            </a:fld>
            <a:endParaRPr lang="pl-PL" dirty="0"/>
          </a:p>
        </p:txBody>
      </p:sp>
      <p:sp>
        <p:nvSpPr>
          <p:cNvPr id="4" name="Stopka — symbol zastępczy 3"/>
          <p:cNvSpPr>
            <a:spLocks noGrp="1"/>
          </p:cNvSpPr>
          <p:nvPr>
            <p:ph type="ftr" sz="quarter" idx="11"/>
          </p:nvPr>
        </p:nvSpPr>
        <p:spPr/>
        <p:txBody>
          <a:bodyPr/>
          <a:lstStyle/>
          <a:p>
            <a:endParaRPr lang="pl-PL" noProof="0" dirty="0"/>
          </a:p>
        </p:txBody>
      </p:sp>
      <p:sp>
        <p:nvSpPr>
          <p:cNvPr id="5" name="Numer slajdu — symbol zastępczy 4"/>
          <p:cNvSpPr>
            <a:spLocks noGrp="1"/>
          </p:cNvSpPr>
          <p:nvPr>
            <p:ph type="sldNum" sz="quarter" idx="12"/>
          </p:nvPr>
        </p:nvSpPr>
        <p:spPr/>
        <p:txBody>
          <a:bodyPr/>
          <a:lstStyle/>
          <a:p>
            <a:fld id="{91B4C631-C489-4C11-812F-2172FBEAE82B}" type="slidenum">
              <a:rPr lang="pl-PL" noProof="0" smtClean="0"/>
              <a:t>‹#›</a:t>
            </a:fld>
            <a:endParaRPr lang="pl-PL" noProof="0" dirty="0"/>
          </a:p>
        </p:txBody>
      </p:sp>
      <p:sp>
        <p:nvSpPr>
          <p:cNvPr id="7" name="Tekst — symbol zastępczy 6"/>
          <p:cNvSpPr>
            <a:spLocks noGrp="1"/>
          </p:cNvSpPr>
          <p:nvPr>
            <p:ph type="body" sz="quarter" idx="13" hasCustomPrompt="1"/>
          </p:nvPr>
        </p:nvSpPr>
        <p:spPr>
          <a:xfrm>
            <a:off x="656333" y="6400800"/>
            <a:ext cx="7350919" cy="1333500"/>
          </a:xfrm>
          <a:prstGeom prst="round1Rect">
            <a:avLst/>
          </a:prstGeom>
          <a:solidFill>
            <a:schemeClr val="accent2"/>
          </a:solidFill>
        </p:spPr>
        <p:txBody>
          <a:bodyPr lIns="365760" anchor="ctr">
            <a:noAutofit/>
          </a:bodyPr>
          <a:lstStyle>
            <a:lvl1pPr marL="0" indent="0">
              <a:spcBef>
                <a:spcPts val="0"/>
              </a:spcBef>
              <a:buNone/>
              <a:defRPr sz="3479" cap="all" baseline="0">
                <a:solidFill>
                  <a:schemeClr val="bg1"/>
                </a:solidFill>
                <a:latin typeface="+mj-lt"/>
              </a:defRPr>
            </a:lvl1pPr>
            <a:lvl2pPr marL="0" indent="0">
              <a:spcBef>
                <a:spcPts val="0"/>
              </a:spcBef>
              <a:buNone/>
              <a:defRPr sz="3479" cap="all" baseline="0">
                <a:solidFill>
                  <a:schemeClr val="bg1"/>
                </a:solidFill>
                <a:latin typeface="+mj-lt"/>
              </a:defRPr>
            </a:lvl2pPr>
            <a:lvl3pPr marL="0" indent="0">
              <a:spcBef>
                <a:spcPts val="0"/>
              </a:spcBef>
              <a:buNone/>
              <a:defRPr sz="3479" cap="all" baseline="0">
                <a:solidFill>
                  <a:schemeClr val="bg1"/>
                </a:solidFill>
                <a:latin typeface="+mj-lt"/>
              </a:defRPr>
            </a:lvl3pPr>
            <a:lvl4pPr marL="0" indent="0">
              <a:spcBef>
                <a:spcPts val="0"/>
              </a:spcBef>
              <a:buNone/>
              <a:defRPr sz="3479" cap="all" baseline="0">
                <a:solidFill>
                  <a:schemeClr val="bg1"/>
                </a:solidFill>
                <a:latin typeface="+mj-lt"/>
              </a:defRPr>
            </a:lvl4pPr>
            <a:lvl5pPr marL="0" indent="0">
              <a:spcBef>
                <a:spcPts val="0"/>
              </a:spcBef>
              <a:buNone/>
              <a:defRPr sz="3479" cap="all" baseline="0">
                <a:solidFill>
                  <a:schemeClr val="bg1"/>
                </a:solidFill>
                <a:latin typeface="+mj-lt"/>
              </a:defRPr>
            </a:lvl5pPr>
            <a:lvl6pPr marL="0" indent="0">
              <a:spcBef>
                <a:spcPts val="0"/>
              </a:spcBef>
              <a:buNone/>
              <a:defRPr sz="3479" cap="all" baseline="0">
                <a:solidFill>
                  <a:schemeClr val="bg1"/>
                </a:solidFill>
                <a:latin typeface="+mj-lt"/>
              </a:defRPr>
            </a:lvl6pPr>
            <a:lvl7pPr marL="0" indent="0">
              <a:spcBef>
                <a:spcPts val="0"/>
              </a:spcBef>
              <a:buNone/>
              <a:defRPr sz="3479" cap="all" baseline="0">
                <a:solidFill>
                  <a:schemeClr val="bg1"/>
                </a:solidFill>
                <a:latin typeface="+mj-lt"/>
              </a:defRPr>
            </a:lvl7pPr>
            <a:lvl8pPr marL="0" indent="0">
              <a:spcBef>
                <a:spcPts val="0"/>
              </a:spcBef>
              <a:buNone/>
              <a:defRPr sz="3479" cap="all" baseline="0">
                <a:solidFill>
                  <a:schemeClr val="bg1"/>
                </a:solidFill>
                <a:latin typeface="+mj-lt"/>
              </a:defRPr>
            </a:lvl8pPr>
            <a:lvl9pPr marL="0" indent="0">
              <a:spcBef>
                <a:spcPts val="0"/>
              </a:spcBef>
              <a:buNone/>
              <a:defRPr sz="3479" cap="all" baseline="0">
                <a:solidFill>
                  <a:schemeClr val="bg1"/>
                </a:solidFill>
                <a:latin typeface="+mj-lt"/>
              </a:defRPr>
            </a:lvl9pPr>
          </a:lstStyle>
          <a:p>
            <a:pPr lvl="0"/>
            <a:r>
              <a:rPr lang="pl-PL" noProof="0" dirty="0"/>
              <a:t>Nagłówek</a:t>
            </a:r>
          </a:p>
        </p:txBody>
      </p:sp>
      <p:sp>
        <p:nvSpPr>
          <p:cNvPr id="19" name="Zawartość — symbol zastępczy 17"/>
          <p:cNvSpPr>
            <a:spLocks noGrp="1"/>
          </p:cNvSpPr>
          <p:nvPr>
            <p:ph sz="quarter" idx="24" hasCustomPrompt="1"/>
          </p:nvPr>
        </p:nvSpPr>
        <p:spPr>
          <a:xfrm>
            <a:off x="656333" y="7734301"/>
            <a:ext cx="7350919" cy="7500937"/>
          </a:xfrm>
        </p:spPr>
        <p:txBody>
          <a:bodyPr lIns="365760" tIns="182880"/>
          <a:lstStyle>
            <a:lvl1pPr>
              <a:defRPr baseline="0"/>
            </a:lvl1pPr>
            <a:lvl5pPr>
              <a:defRPr/>
            </a:lvl5pPr>
            <a:lvl6pPr>
              <a:defRPr/>
            </a:lvl6pPr>
            <a:lvl7pPr>
              <a:defRPr/>
            </a:lvl7pPr>
            <a:lvl8pPr>
              <a:defRPr/>
            </a:lvl8pPr>
            <a:lvl9pPr>
              <a:defRPr/>
            </a:lvl9pPr>
          </a:lstStyle>
          <a:p>
            <a:pPr lvl="0"/>
            <a:r>
              <a:rPr lang="pl-PL" noProof="0" dirty="0"/>
              <a:t>Przy użyciu tego symbolu zastępczego możesz dodać tekst lub inną zawartość</a:t>
            </a:r>
          </a:p>
          <a:p>
            <a:pPr lvl="1"/>
            <a:r>
              <a:rPr lang="pl-PL" noProof="0" dirty="0"/>
              <a:t>Drugi poziom</a:t>
            </a:r>
          </a:p>
          <a:p>
            <a:pPr lvl="2"/>
            <a:r>
              <a:rPr lang="pl-PL" noProof="0" dirty="0"/>
              <a:t>Trzeci poziom</a:t>
            </a:r>
          </a:p>
          <a:p>
            <a:pPr lvl="3"/>
            <a:r>
              <a:rPr lang="pl-PL" noProof="0" dirty="0"/>
              <a:t>Czwarty poziom</a:t>
            </a:r>
          </a:p>
          <a:p>
            <a:pPr lvl="4"/>
            <a:r>
              <a:rPr lang="pl-PL" noProof="0" dirty="0"/>
              <a:t>Piąty poziom</a:t>
            </a:r>
          </a:p>
          <a:p>
            <a:pPr lvl="5"/>
            <a:r>
              <a:rPr lang="pl-PL" noProof="0" dirty="0"/>
              <a:t>Sześć</a:t>
            </a:r>
          </a:p>
          <a:p>
            <a:pPr lvl="6"/>
            <a:r>
              <a:rPr lang="pl-PL" noProof="0" dirty="0"/>
              <a:t>Siedem</a:t>
            </a:r>
          </a:p>
          <a:p>
            <a:pPr lvl="7"/>
            <a:r>
              <a:rPr lang="pl-PL" noProof="0" dirty="0"/>
              <a:t>Osiem</a:t>
            </a:r>
          </a:p>
          <a:p>
            <a:pPr lvl="8"/>
            <a:r>
              <a:rPr lang="pl-PL" noProof="0" dirty="0"/>
              <a:t>Dziewięć</a:t>
            </a:r>
          </a:p>
        </p:txBody>
      </p:sp>
      <p:sp>
        <p:nvSpPr>
          <p:cNvPr id="11" name="Tekst — symbol zastępczy 6"/>
          <p:cNvSpPr>
            <a:spLocks noGrp="1"/>
          </p:cNvSpPr>
          <p:nvPr>
            <p:ph type="body" sz="quarter" idx="17" hasCustomPrompt="1"/>
          </p:nvPr>
        </p:nvSpPr>
        <p:spPr>
          <a:xfrm>
            <a:off x="656333" y="16442055"/>
            <a:ext cx="7350919" cy="1333500"/>
          </a:xfrm>
          <a:prstGeom prst="round1Rect">
            <a:avLst/>
          </a:prstGeom>
          <a:solidFill>
            <a:schemeClr val="accent3"/>
          </a:solidFill>
        </p:spPr>
        <p:txBody>
          <a:bodyPr lIns="365760" anchor="ctr">
            <a:noAutofit/>
          </a:bodyPr>
          <a:lstStyle>
            <a:lvl1pPr marL="0" indent="0">
              <a:spcBef>
                <a:spcPts val="0"/>
              </a:spcBef>
              <a:buNone/>
              <a:defRPr sz="3479" cap="all" baseline="0">
                <a:solidFill>
                  <a:schemeClr val="bg1"/>
                </a:solidFill>
                <a:latin typeface="+mj-lt"/>
              </a:defRPr>
            </a:lvl1pPr>
            <a:lvl2pPr marL="0" indent="0">
              <a:spcBef>
                <a:spcPts val="0"/>
              </a:spcBef>
              <a:buNone/>
              <a:defRPr sz="3479" cap="all" baseline="0">
                <a:solidFill>
                  <a:schemeClr val="bg1"/>
                </a:solidFill>
                <a:latin typeface="+mj-lt"/>
              </a:defRPr>
            </a:lvl2pPr>
            <a:lvl3pPr marL="0" indent="0">
              <a:spcBef>
                <a:spcPts val="0"/>
              </a:spcBef>
              <a:buNone/>
              <a:defRPr sz="3479" cap="all" baseline="0">
                <a:solidFill>
                  <a:schemeClr val="bg1"/>
                </a:solidFill>
                <a:latin typeface="+mj-lt"/>
              </a:defRPr>
            </a:lvl3pPr>
            <a:lvl4pPr marL="0" indent="0">
              <a:spcBef>
                <a:spcPts val="0"/>
              </a:spcBef>
              <a:buNone/>
              <a:defRPr sz="3479" cap="all" baseline="0">
                <a:solidFill>
                  <a:schemeClr val="bg1"/>
                </a:solidFill>
                <a:latin typeface="+mj-lt"/>
              </a:defRPr>
            </a:lvl4pPr>
            <a:lvl5pPr marL="0" indent="0">
              <a:spcBef>
                <a:spcPts val="0"/>
              </a:spcBef>
              <a:buNone/>
              <a:defRPr sz="3479" cap="all" baseline="0">
                <a:solidFill>
                  <a:schemeClr val="bg1"/>
                </a:solidFill>
                <a:latin typeface="+mj-lt"/>
              </a:defRPr>
            </a:lvl5pPr>
            <a:lvl6pPr marL="0" indent="0">
              <a:spcBef>
                <a:spcPts val="0"/>
              </a:spcBef>
              <a:buNone/>
              <a:defRPr sz="3479" cap="all" baseline="0">
                <a:solidFill>
                  <a:schemeClr val="bg1"/>
                </a:solidFill>
                <a:latin typeface="+mj-lt"/>
              </a:defRPr>
            </a:lvl6pPr>
            <a:lvl7pPr marL="0" indent="0">
              <a:spcBef>
                <a:spcPts val="0"/>
              </a:spcBef>
              <a:buNone/>
              <a:defRPr sz="3479" cap="all" baseline="0">
                <a:solidFill>
                  <a:schemeClr val="bg1"/>
                </a:solidFill>
                <a:latin typeface="+mj-lt"/>
              </a:defRPr>
            </a:lvl7pPr>
            <a:lvl8pPr marL="0" indent="0">
              <a:spcBef>
                <a:spcPts val="0"/>
              </a:spcBef>
              <a:buNone/>
              <a:defRPr sz="3479" cap="all" baseline="0">
                <a:solidFill>
                  <a:schemeClr val="bg1"/>
                </a:solidFill>
                <a:latin typeface="+mj-lt"/>
              </a:defRPr>
            </a:lvl8pPr>
            <a:lvl9pPr marL="0" indent="0">
              <a:spcBef>
                <a:spcPts val="0"/>
              </a:spcBef>
              <a:buNone/>
              <a:defRPr sz="3479" cap="all" baseline="0">
                <a:solidFill>
                  <a:schemeClr val="bg1"/>
                </a:solidFill>
                <a:latin typeface="+mj-lt"/>
              </a:defRPr>
            </a:lvl9pPr>
          </a:lstStyle>
          <a:p>
            <a:pPr lvl="0"/>
            <a:r>
              <a:rPr lang="pl-PL" noProof="0" dirty="0"/>
              <a:t>Nagłówek</a:t>
            </a:r>
          </a:p>
        </p:txBody>
      </p:sp>
      <p:sp>
        <p:nvSpPr>
          <p:cNvPr id="20" name="Zawartość — symbol zastępczy 17"/>
          <p:cNvSpPr>
            <a:spLocks noGrp="1"/>
          </p:cNvSpPr>
          <p:nvPr>
            <p:ph sz="quarter" idx="25" hasCustomPrompt="1"/>
          </p:nvPr>
        </p:nvSpPr>
        <p:spPr>
          <a:xfrm>
            <a:off x="656333" y="17775555"/>
            <a:ext cx="7350919" cy="9940181"/>
          </a:xfrm>
        </p:spPr>
        <p:txBody>
          <a:bodyPr lIns="365760" tIns="182880"/>
          <a:lstStyle>
            <a:lvl1pPr>
              <a:defRPr baseline="0"/>
            </a:lvl1pPr>
            <a:lvl5pPr>
              <a:defRPr/>
            </a:lvl5pPr>
            <a:lvl6pPr>
              <a:defRPr/>
            </a:lvl6pPr>
            <a:lvl7pPr>
              <a:defRPr/>
            </a:lvl7pPr>
            <a:lvl8pPr>
              <a:defRPr/>
            </a:lvl8pPr>
            <a:lvl9pPr>
              <a:defRPr/>
            </a:lvl9pPr>
          </a:lstStyle>
          <a:p>
            <a:pPr lvl="0"/>
            <a:r>
              <a:rPr lang="pl-PL" noProof="0" dirty="0"/>
              <a:t>Przy użyciu tego symbolu zastępczego możesz dodać tekst lub inną zawartość</a:t>
            </a:r>
          </a:p>
          <a:p>
            <a:pPr lvl="1"/>
            <a:r>
              <a:rPr lang="pl-PL" noProof="0" dirty="0"/>
              <a:t>Drugi poziom</a:t>
            </a:r>
          </a:p>
          <a:p>
            <a:pPr lvl="2"/>
            <a:r>
              <a:rPr lang="pl-PL" noProof="0" dirty="0"/>
              <a:t>Trzeci poziom</a:t>
            </a:r>
          </a:p>
          <a:p>
            <a:pPr lvl="3"/>
            <a:r>
              <a:rPr lang="pl-PL" noProof="0" dirty="0"/>
              <a:t>Czwarty poziom</a:t>
            </a:r>
          </a:p>
          <a:p>
            <a:pPr lvl="4"/>
            <a:r>
              <a:rPr lang="pl-PL" noProof="0" dirty="0"/>
              <a:t>Piąty poziom</a:t>
            </a:r>
          </a:p>
          <a:p>
            <a:pPr lvl="5"/>
            <a:r>
              <a:rPr lang="pl-PL" noProof="0" dirty="0"/>
              <a:t>Sześć</a:t>
            </a:r>
          </a:p>
          <a:p>
            <a:pPr lvl="6"/>
            <a:r>
              <a:rPr lang="pl-PL" noProof="0" dirty="0"/>
              <a:t>Siedem</a:t>
            </a:r>
          </a:p>
          <a:p>
            <a:pPr lvl="7"/>
            <a:r>
              <a:rPr lang="pl-PL" noProof="0" dirty="0"/>
              <a:t>Osiem</a:t>
            </a:r>
          </a:p>
          <a:p>
            <a:pPr lvl="8"/>
            <a:r>
              <a:rPr lang="pl-PL" noProof="0" dirty="0"/>
              <a:t>Dziewięć</a:t>
            </a:r>
          </a:p>
        </p:txBody>
      </p:sp>
      <p:sp>
        <p:nvSpPr>
          <p:cNvPr id="13" name="Tekst — symbol zastępczy 6"/>
          <p:cNvSpPr>
            <a:spLocks noGrp="1"/>
          </p:cNvSpPr>
          <p:nvPr>
            <p:ph type="body" sz="quarter" idx="19" hasCustomPrompt="1"/>
          </p:nvPr>
        </p:nvSpPr>
        <p:spPr>
          <a:xfrm>
            <a:off x="656333" y="28253531"/>
            <a:ext cx="7350919" cy="1333500"/>
          </a:xfrm>
          <a:prstGeom prst="round1Rect">
            <a:avLst/>
          </a:prstGeom>
          <a:solidFill>
            <a:schemeClr val="accent4"/>
          </a:solidFill>
        </p:spPr>
        <p:txBody>
          <a:bodyPr lIns="365760" anchor="ctr">
            <a:noAutofit/>
          </a:bodyPr>
          <a:lstStyle>
            <a:lvl1pPr marL="0" indent="0">
              <a:spcBef>
                <a:spcPts val="0"/>
              </a:spcBef>
              <a:buNone/>
              <a:defRPr sz="3479" cap="all" baseline="0">
                <a:solidFill>
                  <a:schemeClr val="bg1"/>
                </a:solidFill>
                <a:latin typeface="+mj-lt"/>
              </a:defRPr>
            </a:lvl1pPr>
            <a:lvl2pPr marL="0" indent="0">
              <a:spcBef>
                <a:spcPts val="0"/>
              </a:spcBef>
              <a:buNone/>
              <a:defRPr sz="3479" cap="all" baseline="0">
                <a:solidFill>
                  <a:schemeClr val="bg1"/>
                </a:solidFill>
                <a:latin typeface="+mj-lt"/>
              </a:defRPr>
            </a:lvl2pPr>
            <a:lvl3pPr marL="0" indent="0">
              <a:spcBef>
                <a:spcPts val="0"/>
              </a:spcBef>
              <a:buNone/>
              <a:defRPr sz="3479" cap="all" baseline="0">
                <a:solidFill>
                  <a:schemeClr val="bg1"/>
                </a:solidFill>
                <a:latin typeface="+mj-lt"/>
              </a:defRPr>
            </a:lvl3pPr>
            <a:lvl4pPr marL="0" indent="0">
              <a:spcBef>
                <a:spcPts val="0"/>
              </a:spcBef>
              <a:buNone/>
              <a:defRPr sz="3479" cap="all" baseline="0">
                <a:solidFill>
                  <a:schemeClr val="bg1"/>
                </a:solidFill>
                <a:latin typeface="+mj-lt"/>
              </a:defRPr>
            </a:lvl4pPr>
            <a:lvl5pPr marL="0" indent="0">
              <a:spcBef>
                <a:spcPts val="0"/>
              </a:spcBef>
              <a:buNone/>
              <a:defRPr sz="3479" cap="all" baseline="0">
                <a:solidFill>
                  <a:schemeClr val="bg1"/>
                </a:solidFill>
                <a:latin typeface="+mj-lt"/>
              </a:defRPr>
            </a:lvl5pPr>
            <a:lvl6pPr marL="0" indent="0">
              <a:spcBef>
                <a:spcPts val="0"/>
              </a:spcBef>
              <a:buNone/>
              <a:defRPr sz="3479" cap="all" baseline="0">
                <a:solidFill>
                  <a:schemeClr val="bg1"/>
                </a:solidFill>
                <a:latin typeface="+mj-lt"/>
              </a:defRPr>
            </a:lvl6pPr>
            <a:lvl7pPr marL="0" indent="0">
              <a:spcBef>
                <a:spcPts val="0"/>
              </a:spcBef>
              <a:buNone/>
              <a:defRPr sz="3479" cap="all" baseline="0">
                <a:solidFill>
                  <a:schemeClr val="bg1"/>
                </a:solidFill>
                <a:latin typeface="+mj-lt"/>
              </a:defRPr>
            </a:lvl7pPr>
            <a:lvl8pPr marL="0" indent="0">
              <a:spcBef>
                <a:spcPts val="0"/>
              </a:spcBef>
              <a:buNone/>
              <a:defRPr sz="3479" cap="all" baseline="0">
                <a:solidFill>
                  <a:schemeClr val="bg1"/>
                </a:solidFill>
                <a:latin typeface="+mj-lt"/>
              </a:defRPr>
            </a:lvl8pPr>
            <a:lvl9pPr marL="0" indent="0">
              <a:spcBef>
                <a:spcPts val="0"/>
              </a:spcBef>
              <a:buNone/>
              <a:defRPr sz="3479" cap="all" baseline="0">
                <a:solidFill>
                  <a:schemeClr val="bg1"/>
                </a:solidFill>
                <a:latin typeface="+mj-lt"/>
              </a:defRPr>
            </a:lvl9pPr>
          </a:lstStyle>
          <a:p>
            <a:pPr lvl="0"/>
            <a:r>
              <a:rPr lang="pl-PL" noProof="0" dirty="0"/>
              <a:t>Nagłówek</a:t>
            </a:r>
          </a:p>
        </p:txBody>
      </p:sp>
      <p:sp>
        <p:nvSpPr>
          <p:cNvPr id="21" name="Zawartość — symbol zastępczy 17"/>
          <p:cNvSpPr>
            <a:spLocks noGrp="1"/>
          </p:cNvSpPr>
          <p:nvPr>
            <p:ph sz="quarter" idx="26" hasCustomPrompt="1"/>
          </p:nvPr>
        </p:nvSpPr>
        <p:spPr>
          <a:xfrm>
            <a:off x="656333" y="29593698"/>
            <a:ext cx="7350919" cy="5000625"/>
          </a:xfrm>
        </p:spPr>
        <p:txBody>
          <a:bodyPr lIns="365760" tIns="182880"/>
          <a:lstStyle>
            <a:lvl1pPr>
              <a:defRPr baseline="0"/>
            </a:lvl1pPr>
            <a:lvl5pPr>
              <a:defRPr/>
            </a:lvl5pPr>
            <a:lvl6pPr>
              <a:defRPr/>
            </a:lvl6pPr>
            <a:lvl7pPr>
              <a:defRPr/>
            </a:lvl7pPr>
            <a:lvl8pPr>
              <a:defRPr/>
            </a:lvl8pPr>
            <a:lvl9pPr>
              <a:defRPr/>
            </a:lvl9pPr>
          </a:lstStyle>
          <a:p>
            <a:pPr lvl="0"/>
            <a:r>
              <a:rPr lang="pl-PL" noProof="0" dirty="0"/>
              <a:t>Przy użyciu tego symbolu zastępczego możesz dodać tekst lub inną zawartość</a:t>
            </a:r>
          </a:p>
          <a:p>
            <a:pPr lvl="1"/>
            <a:r>
              <a:rPr lang="pl-PL" noProof="0" dirty="0"/>
              <a:t>Drugi poziom</a:t>
            </a:r>
          </a:p>
          <a:p>
            <a:pPr lvl="2"/>
            <a:r>
              <a:rPr lang="pl-PL" noProof="0" dirty="0"/>
              <a:t>Trzeci poziom</a:t>
            </a:r>
          </a:p>
          <a:p>
            <a:pPr lvl="3"/>
            <a:r>
              <a:rPr lang="pl-PL" noProof="0" dirty="0"/>
              <a:t>Czwarty poziom</a:t>
            </a:r>
          </a:p>
          <a:p>
            <a:pPr lvl="4"/>
            <a:r>
              <a:rPr lang="pl-PL" noProof="0" dirty="0"/>
              <a:t>Piąty poziom</a:t>
            </a:r>
          </a:p>
          <a:p>
            <a:pPr lvl="5"/>
            <a:r>
              <a:rPr lang="pl-PL" noProof="0" dirty="0"/>
              <a:t>Sześć</a:t>
            </a:r>
          </a:p>
          <a:p>
            <a:pPr lvl="6"/>
            <a:r>
              <a:rPr lang="pl-PL" noProof="0" dirty="0"/>
              <a:t>Siedem</a:t>
            </a:r>
          </a:p>
          <a:p>
            <a:pPr lvl="7"/>
            <a:r>
              <a:rPr lang="pl-PL" noProof="0" dirty="0"/>
              <a:t>Osiem</a:t>
            </a:r>
          </a:p>
          <a:p>
            <a:pPr lvl="8"/>
            <a:r>
              <a:rPr lang="pl-PL" noProof="0" dirty="0"/>
              <a:t>Dziewięć</a:t>
            </a:r>
          </a:p>
        </p:txBody>
      </p:sp>
      <p:sp>
        <p:nvSpPr>
          <p:cNvPr id="15" name="Tekst — symbol zastępczy 6"/>
          <p:cNvSpPr>
            <a:spLocks noGrp="1"/>
          </p:cNvSpPr>
          <p:nvPr>
            <p:ph type="body" sz="quarter" idx="21" hasCustomPrompt="1"/>
          </p:nvPr>
        </p:nvSpPr>
        <p:spPr>
          <a:xfrm>
            <a:off x="8926117" y="6400800"/>
            <a:ext cx="7350919" cy="1333500"/>
          </a:xfrm>
          <a:prstGeom prst="round1Rect">
            <a:avLst/>
          </a:prstGeom>
          <a:solidFill>
            <a:schemeClr val="accent5"/>
          </a:solidFill>
        </p:spPr>
        <p:txBody>
          <a:bodyPr lIns="365760" anchor="ctr">
            <a:noAutofit/>
          </a:bodyPr>
          <a:lstStyle>
            <a:lvl1pPr marL="0" indent="0">
              <a:spcBef>
                <a:spcPts val="0"/>
              </a:spcBef>
              <a:buNone/>
              <a:defRPr sz="3479" cap="all" baseline="0">
                <a:solidFill>
                  <a:schemeClr val="bg1"/>
                </a:solidFill>
                <a:latin typeface="+mj-lt"/>
              </a:defRPr>
            </a:lvl1pPr>
            <a:lvl2pPr marL="0" indent="0">
              <a:spcBef>
                <a:spcPts val="0"/>
              </a:spcBef>
              <a:buNone/>
              <a:defRPr sz="3479" cap="all" baseline="0">
                <a:solidFill>
                  <a:schemeClr val="bg1"/>
                </a:solidFill>
                <a:latin typeface="+mj-lt"/>
              </a:defRPr>
            </a:lvl2pPr>
            <a:lvl3pPr marL="0" indent="0">
              <a:spcBef>
                <a:spcPts val="0"/>
              </a:spcBef>
              <a:buNone/>
              <a:defRPr sz="3479" cap="all" baseline="0">
                <a:solidFill>
                  <a:schemeClr val="bg1"/>
                </a:solidFill>
                <a:latin typeface="+mj-lt"/>
              </a:defRPr>
            </a:lvl3pPr>
            <a:lvl4pPr marL="0" indent="0">
              <a:spcBef>
                <a:spcPts val="0"/>
              </a:spcBef>
              <a:buNone/>
              <a:defRPr sz="3479" cap="all" baseline="0">
                <a:solidFill>
                  <a:schemeClr val="bg1"/>
                </a:solidFill>
                <a:latin typeface="+mj-lt"/>
              </a:defRPr>
            </a:lvl4pPr>
            <a:lvl5pPr marL="0" indent="0">
              <a:spcBef>
                <a:spcPts val="0"/>
              </a:spcBef>
              <a:buNone/>
              <a:defRPr sz="3479" cap="all" baseline="0">
                <a:solidFill>
                  <a:schemeClr val="bg1"/>
                </a:solidFill>
                <a:latin typeface="+mj-lt"/>
              </a:defRPr>
            </a:lvl5pPr>
            <a:lvl6pPr marL="0" indent="0">
              <a:spcBef>
                <a:spcPts val="0"/>
              </a:spcBef>
              <a:buNone/>
              <a:defRPr sz="3479" cap="all" baseline="0">
                <a:solidFill>
                  <a:schemeClr val="bg1"/>
                </a:solidFill>
                <a:latin typeface="+mj-lt"/>
              </a:defRPr>
            </a:lvl6pPr>
            <a:lvl7pPr marL="0" indent="0">
              <a:spcBef>
                <a:spcPts val="0"/>
              </a:spcBef>
              <a:buNone/>
              <a:defRPr sz="3479" cap="all" baseline="0">
                <a:solidFill>
                  <a:schemeClr val="bg1"/>
                </a:solidFill>
                <a:latin typeface="+mj-lt"/>
              </a:defRPr>
            </a:lvl7pPr>
            <a:lvl8pPr marL="0" indent="0">
              <a:spcBef>
                <a:spcPts val="0"/>
              </a:spcBef>
              <a:buNone/>
              <a:defRPr sz="3479" cap="all" baseline="0">
                <a:solidFill>
                  <a:schemeClr val="bg1"/>
                </a:solidFill>
                <a:latin typeface="+mj-lt"/>
              </a:defRPr>
            </a:lvl8pPr>
            <a:lvl9pPr marL="0" indent="0">
              <a:spcBef>
                <a:spcPts val="0"/>
              </a:spcBef>
              <a:buNone/>
              <a:defRPr sz="3479" cap="all" baseline="0">
                <a:solidFill>
                  <a:schemeClr val="bg1"/>
                </a:solidFill>
                <a:latin typeface="+mj-lt"/>
              </a:defRPr>
            </a:lvl9pPr>
          </a:lstStyle>
          <a:p>
            <a:pPr lvl="0"/>
            <a:r>
              <a:rPr lang="pl-PL" noProof="0" dirty="0"/>
              <a:t>Nagłówek</a:t>
            </a:r>
          </a:p>
        </p:txBody>
      </p:sp>
      <p:sp>
        <p:nvSpPr>
          <p:cNvPr id="22" name="Zawartość — symbol zastępczy 17"/>
          <p:cNvSpPr>
            <a:spLocks noGrp="1"/>
          </p:cNvSpPr>
          <p:nvPr>
            <p:ph sz="quarter" idx="27" hasCustomPrompt="1"/>
          </p:nvPr>
        </p:nvSpPr>
        <p:spPr>
          <a:xfrm>
            <a:off x="8926117" y="7734300"/>
            <a:ext cx="7350919" cy="5000625"/>
          </a:xfrm>
        </p:spPr>
        <p:txBody>
          <a:bodyPr lIns="365760" tIns="182880"/>
          <a:lstStyle>
            <a:lvl1pPr>
              <a:defRPr baseline="0"/>
            </a:lvl1pPr>
            <a:lvl5pPr>
              <a:defRPr/>
            </a:lvl5pPr>
            <a:lvl6pPr>
              <a:defRPr/>
            </a:lvl6pPr>
            <a:lvl7pPr>
              <a:defRPr/>
            </a:lvl7pPr>
            <a:lvl8pPr>
              <a:defRPr/>
            </a:lvl8pPr>
            <a:lvl9pPr>
              <a:defRPr/>
            </a:lvl9pPr>
          </a:lstStyle>
          <a:p>
            <a:pPr lvl="0"/>
            <a:r>
              <a:rPr lang="pl-PL" noProof="0" dirty="0"/>
              <a:t>Przy użyciu tego symbolu zastępczego możesz dodać tekst lub inną zawartość</a:t>
            </a:r>
          </a:p>
          <a:p>
            <a:pPr lvl="1"/>
            <a:r>
              <a:rPr lang="pl-PL" noProof="0" dirty="0"/>
              <a:t>Drugi poziom</a:t>
            </a:r>
          </a:p>
          <a:p>
            <a:pPr lvl="2"/>
            <a:r>
              <a:rPr lang="pl-PL" noProof="0" dirty="0"/>
              <a:t>Trzeci poziom</a:t>
            </a:r>
          </a:p>
          <a:p>
            <a:pPr lvl="3"/>
            <a:r>
              <a:rPr lang="pl-PL" noProof="0" dirty="0"/>
              <a:t>Czwarty poziom</a:t>
            </a:r>
          </a:p>
          <a:p>
            <a:pPr lvl="4"/>
            <a:r>
              <a:rPr lang="pl-PL" noProof="0" dirty="0"/>
              <a:t>Piąty poziom</a:t>
            </a:r>
          </a:p>
          <a:p>
            <a:pPr lvl="5"/>
            <a:r>
              <a:rPr lang="pl-PL" noProof="0" dirty="0"/>
              <a:t>Sześć</a:t>
            </a:r>
          </a:p>
          <a:p>
            <a:pPr lvl="6"/>
            <a:r>
              <a:rPr lang="pl-PL" noProof="0" dirty="0"/>
              <a:t>Siedem</a:t>
            </a:r>
          </a:p>
          <a:p>
            <a:pPr lvl="7"/>
            <a:r>
              <a:rPr lang="pl-PL" noProof="0" dirty="0"/>
              <a:t>Osiem</a:t>
            </a:r>
          </a:p>
          <a:p>
            <a:pPr lvl="8"/>
            <a:r>
              <a:rPr lang="pl-PL" noProof="0" dirty="0"/>
              <a:t>Dziewięć</a:t>
            </a:r>
          </a:p>
        </p:txBody>
      </p:sp>
      <p:sp>
        <p:nvSpPr>
          <p:cNvPr id="18" name="Zawartość — symbol zastępczy 17"/>
          <p:cNvSpPr>
            <a:spLocks noGrp="1"/>
          </p:cNvSpPr>
          <p:nvPr>
            <p:ph sz="quarter" idx="23" hasCustomPrompt="1"/>
          </p:nvPr>
        </p:nvSpPr>
        <p:spPr>
          <a:xfrm>
            <a:off x="8926117" y="13068303"/>
            <a:ext cx="7350919" cy="6750844"/>
          </a:xfrm>
        </p:spPr>
        <p:txBody>
          <a:bodyPr lIns="365760" tIns="182880"/>
          <a:lstStyle>
            <a:lvl1pPr>
              <a:defRPr baseline="0"/>
            </a:lvl1pPr>
            <a:lvl5pPr>
              <a:defRPr/>
            </a:lvl5pPr>
            <a:lvl6pPr>
              <a:defRPr/>
            </a:lvl6pPr>
            <a:lvl7pPr>
              <a:defRPr/>
            </a:lvl7pPr>
            <a:lvl8pPr>
              <a:defRPr/>
            </a:lvl8pPr>
            <a:lvl9pPr>
              <a:defRPr/>
            </a:lvl9pPr>
          </a:lstStyle>
          <a:p>
            <a:pPr lvl="0"/>
            <a:r>
              <a:rPr lang="pl-PL" noProof="0" dirty="0"/>
              <a:t>Przy użyciu tego symbolu zastępczego możesz dodać tekst lub inną zawartość</a:t>
            </a:r>
          </a:p>
          <a:p>
            <a:pPr lvl="1"/>
            <a:r>
              <a:rPr lang="pl-PL" noProof="0" dirty="0"/>
              <a:t>Drugi poziom</a:t>
            </a:r>
          </a:p>
          <a:p>
            <a:pPr lvl="2"/>
            <a:r>
              <a:rPr lang="pl-PL" noProof="0" dirty="0"/>
              <a:t>Trzeci poziom</a:t>
            </a:r>
          </a:p>
          <a:p>
            <a:pPr lvl="3"/>
            <a:r>
              <a:rPr lang="pl-PL" noProof="0" dirty="0"/>
              <a:t>Czwarty poziom</a:t>
            </a:r>
          </a:p>
          <a:p>
            <a:pPr lvl="4"/>
            <a:r>
              <a:rPr lang="pl-PL" noProof="0" dirty="0"/>
              <a:t>Piąty poziom</a:t>
            </a:r>
          </a:p>
          <a:p>
            <a:pPr lvl="5"/>
            <a:r>
              <a:rPr lang="pl-PL" noProof="0" dirty="0"/>
              <a:t>Sześć</a:t>
            </a:r>
          </a:p>
          <a:p>
            <a:pPr lvl="6"/>
            <a:r>
              <a:rPr lang="pl-PL" noProof="0" dirty="0"/>
              <a:t>Siedem</a:t>
            </a:r>
          </a:p>
          <a:p>
            <a:pPr lvl="7"/>
            <a:r>
              <a:rPr lang="pl-PL" noProof="0" dirty="0"/>
              <a:t>Osiem</a:t>
            </a:r>
          </a:p>
          <a:p>
            <a:pPr lvl="8"/>
            <a:r>
              <a:rPr lang="pl-PL" noProof="0" dirty="0"/>
              <a:t>Dziewięć</a:t>
            </a:r>
          </a:p>
        </p:txBody>
      </p:sp>
      <p:sp>
        <p:nvSpPr>
          <p:cNvPr id="23" name="Zawartość — symbol zastępczy 17"/>
          <p:cNvSpPr>
            <a:spLocks noGrp="1"/>
          </p:cNvSpPr>
          <p:nvPr>
            <p:ph sz="quarter" idx="28" hasCustomPrompt="1"/>
          </p:nvPr>
        </p:nvSpPr>
        <p:spPr>
          <a:xfrm>
            <a:off x="8926117" y="25669877"/>
            <a:ext cx="7350919" cy="1916907"/>
          </a:xfrm>
        </p:spPr>
        <p:txBody>
          <a:bodyPr tIns="182880"/>
          <a:lstStyle>
            <a:lvl1pPr>
              <a:defRPr baseline="0"/>
            </a:lvl1pPr>
            <a:lvl5pPr>
              <a:defRPr/>
            </a:lvl5pPr>
            <a:lvl6pPr>
              <a:defRPr/>
            </a:lvl6pPr>
            <a:lvl7pPr>
              <a:defRPr/>
            </a:lvl7pPr>
            <a:lvl8pPr>
              <a:defRPr/>
            </a:lvl8pPr>
            <a:lvl9pPr>
              <a:defRPr/>
            </a:lvl9pPr>
          </a:lstStyle>
          <a:p>
            <a:pPr lvl="0"/>
            <a:r>
              <a:rPr lang="pl-PL" noProof="0" dirty="0"/>
              <a:t>Przy użyciu tego symbolu zastępczego możesz dodać tekst lub inną zawartość</a:t>
            </a:r>
          </a:p>
          <a:p>
            <a:pPr lvl="1"/>
            <a:r>
              <a:rPr lang="pl-PL" noProof="0" dirty="0"/>
              <a:t>Drugi poziom</a:t>
            </a:r>
          </a:p>
        </p:txBody>
      </p:sp>
      <p:sp>
        <p:nvSpPr>
          <p:cNvPr id="24" name="Tekst — symbol zastępczy 6"/>
          <p:cNvSpPr>
            <a:spLocks noGrp="1"/>
          </p:cNvSpPr>
          <p:nvPr>
            <p:ph type="body" sz="quarter" idx="29" hasCustomPrompt="1"/>
          </p:nvPr>
        </p:nvSpPr>
        <p:spPr>
          <a:xfrm>
            <a:off x="8926117" y="28253531"/>
            <a:ext cx="7350919" cy="1333500"/>
          </a:xfrm>
          <a:prstGeom prst="round1Rect">
            <a:avLst/>
          </a:prstGeom>
          <a:solidFill>
            <a:schemeClr val="accent6"/>
          </a:solidFill>
        </p:spPr>
        <p:txBody>
          <a:bodyPr lIns="365760" anchor="ctr">
            <a:noAutofit/>
          </a:bodyPr>
          <a:lstStyle>
            <a:lvl1pPr marL="0" indent="0">
              <a:spcBef>
                <a:spcPts val="0"/>
              </a:spcBef>
              <a:buNone/>
              <a:defRPr sz="3479" cap="all" baseline="0">
                <a:solidFill>
                  <a:schemeClr val="bg1"/>
                </a:solidFill>
                <a:latin typeface="+mj-lt"/>
              </a:defRPr>
            </a:lvl1pPr>
            <a:lvl2pPr marL="0" indent="0">
              <a:spcBef>
                <a:spcPts val="0"/>
              </a:spcBef>
              <a:buNone/>
              <a:defRPr sz="3479" cap="all" baseline="0">
                <a:solidFill>
                  <a:schemeClr val="bg1"/>
                </a:solidFill>
                <a:latin typeface="+mj-lt"/>
              </a:defRPr>
            </a:lvl2pPr>
            <a:lvl3pPr marL="0" indent="0">
              <a:spcBef>
                <a:spcPts val="0"/>
              </a:spcBef>
              <a:buNone/>
              <a:defRPr sz="3479" cap="all" baseline="0">
                <a:solidFill>
                  <a:schemeClr val="bg1"/>
                </a:solidFill>
                <a:latin typeface="+mj-lt"/>
              </a:defRPr>
            </a:lvl3pPr>
            <a:lvl4pPr marL="0" indent="0">
              <a:spcBef>
                <a:spcPts val="0"/>
              </a:spcBef>
              <a:buNone/>
              <a:defRPr sz="3479" cap="all" baseline="0">
                <a:solidFill>
                  <a:schemeClr val="bg1"/>
                </a:solidFill>
                <a:latin typeface="+mj-lt"/>
              </a:defRPr>
            </a:lvl4pPr>
            <a:lvl5pPr marL="0" indent="0">
              <a:spcBef>
                <a:spcPts val="0"/>
              </a:spcBef>
              <a:buNone/>
              <a:defRPr sz="3479" cap="all" baseline="0">
                <a:solidFill>
                  <a:schemeClr val="bg1"/>
                </a:solidFill>
                <a:latin typeface="+mj-lt"/>
              </a:defRPr>
            </a:lvl5pPr>
            <a:lvl6pPr marL="0" indent="0">
              <a:spcBef>
                <a:spcPts val="0"/>
              </a:spcBef>
              <a:buNone/>
              <a:defRPr sz="3479" cap="all" baseline="0">
                <a:solidFill>
                  <a:schemeClr val="bg1"/>
                </a:solidFill>
                <a:latin typeface="+mj-lt"/>
              </a:defRPr>
            </a:lvl6pPr>
            <a:lvl7pPr marL="0" indent="0">
              <a:spcBef>
                <a:spcPts val="0"/>
              </a:spcBef>
              <a:buNone/>
              <a:defRPr sz="3479" cap="all" baseline="0">
                <a:solidFill>
                  <a:schemeClr val="bg1"/>
                </a:solidFill>
                <a:latin typeface="+mj-lt"/>
              </a:defRPr>
            </a:lvl7pPr>
            <a:lvl8pPr marL="0" indent="0">
              <a:spcBef>
                <a:spcPts val="0"/>
              </a:spcBef>
              <a:buNone/>
              <a:defRPr sz="3479" cap="all" baseline="0">
                <a:solidFill>
                  <a:schemeClr val="bg1"/>
                </a:solidFill>
                <a:latin typeface="+mj-lt"/>
              </a:defRPr>
            </a:lvl8pPr>
            <a:lvl9pPr marL="0" indent="0">
              <a:spcBef>
                <a:spcPts val="0"/>
              </a:spcBef>
              <a:buNone/>
              <a:defRPr sz="3479" cap="all" baseline="0">
                <a:solidFill>
                  <a:schemeClr val="bg1"/>
                </a:solidFill>
                <a:latin typeface="+mj-lt"/>
              </a:defRPr>
            </a:lvl9pPr>
          </a:lstStyle>
          <a:p>
            <a:pPr lvl="0"/>
            <a:r>
              <a:rPr lang="pl-PL" noProof="0" dirty="0"/>
              <a:t>Nagłówek</a:t>
            </a:r>
          </a:p>
        </p:txBody>
      </p:sp>
      <p:sp>
        <p:nvSpPr>
          <p:cNvPr id="25" name="Zawartość — symbol zastępczy 17"/>
          <p:cNvSpPr>
            <a:spLocks noGrp="1"/>
          </p:cNvSpPr>
          <p:nvPr>
            <p:ph sz="quarter" idx="30" hasCustomPrompt="1"/>
          </p:nvPr>
        </p:nvSpPr>
        <p:spPr>
          <a:xfrm>
            <a:off x="8926117" y="29593698"/>
            <a:ext cx="7350919" cy="5000625"/>
          </a:xfrm>
        </p:spPr>
        <p:txBody>
          <a:bodyPr lIns="365760" tIns="182880"/>
          <a:lstStyle>
            <a:lvl1pPr>
              <a:defRPr baseline="0"/>
            </a:lvl1pPr>
            <a:lvl5pPr>
              <a:defRPr/>
            </a:lvl5pPr>
            <a:lvl6pPr>
              <a:defRPr/>
            </a:lvl6pPr>
            <a:lvl7pPr>
              <a:defRPr/>
            </a:lvl7pPr>
            <a:lvl8pPr>
              <a:defRPr/>
            </a:lvl8pPr>
            <a:lvl9pPr>
              <a:defRPr/>
            </a:lvl9pPr>
          </a:lstStyle>
          <a:p>
            <a:pPr lvl="0"/>
            <a:r>
              <a:rPr lang="pl-PL" noProof="0" dirty="0"/>
              <a:t>Przy użyciu tego symbolu zastępczego możesz dodać tekst lub inną zawartość</a:t>
            </a:r>
          </a:p>
          <a:p>
            <a:pPr lvl="1"/>
            <a:r>
              <a:rPr lang="pl-PL" noProof="0" dirty="0"/>
              <a:t>Drugi poziom</a:t>
            </a:r>
          </a:p>
          <a:p>
            <a:pPr lvl="2"/>
            <a:r>
              <a:rPr lang="pl-PL" noProof="0" dirty="0"/>
              <a:t>Trzeci poziom</a:t>
            </a:r>
          </a:p>
          <a:p>
            <a:pPr lvl="3"/>
            <a:r>
              <a:rPr lang="pl-PL" noProof="0" dirty="0"/>
              <a:t>Czwarty poziom</a:t>
            </a:r>
          </a:p>
          <a:p>
            <a:pPr lvl="4"/>
            <a:r>
              <a:rPr lang="pl-PL" noProof="0" dirty="0"/>
              <a:t>Piąty poziom</a:t>
            </a:r>
          </a:p>
          <a:p>
            <a:pPr lvl="5"/>
            <a:r>
              <a:rPr lang="pl-PL" noProof="0" dirty="0"/>
              <a:t>Sześć</a:t>
            </a:r>
          </a:p>
          <a:p>
            <a:pPr lvl="6"/>
            <a:r>
              <a:rPr lang="pl-PL" noProof="0" dirty="0"/>
              <a:t>Siedem</a:t>
            </a:r>
          </a:p>
          <a:p>
            <a:pPr lvl="7"/>
            <a:r>
              <a:rPr lang="pl-PL" noProof="0" dirty="0"/>
              <a:t>Osiem</a:t>
            </a:r>
          </a:p>
          <a:p>
            <a:pPr lvl="8"/>
            <a:r>
              <a:rPr lang="pl-PL" noProof="0" dirty="0"/>
              <a:t>Dziewięć</a:t>
            </a:r>
          </a:p>
        </p:txBody>
      </p:sp>
      <p:sp>
        <p:nvSpPr>
          <p:cNvPr id="26" name="Tekst — symbol zastępczy 6"/>
          <p:cNvSpPr>
            <a:spLocks noGrp="1"/>
          </p:cNvSpPr>
          <p:nvPr>
            <p:ph type="body" sz="quarter" idx="31" hasCustomPrompt="1"/>
          </p:nvPr>
        </p:nvSpPr>
        <p:spPr>
          <a:xfrm>
            <a:off x="17169648" y="6400800"/>
            <a:ext cx="7350919" cy="1333500"/>
          </a:xfrm>
          <a:prstGeom prst="round1Rect">
            <a:avLst/>
          </a:prstGeom>
          <a:solidFill>
            <a:schemeClr val="accent6"/>
          </a:solidFill>
        </p:spPr>
        <p:txBody>
          <a:bodyPr lIns="365760" anchor="ctr">
            <a:noAutofit/>
          </a:bodyPr>
          <a:lstStyle>
            <a:lvl1pPr marL="0" indent="0">
              <a:spcBef>
                <a:spcPts val="0"/>
              </a:spcBef>
              <a:buNone/>
              <a:defRPr sz="3479" cap="all" baseline="0">
                <a:solidFill>
                  <a:schemeClr val="bg1"/>
                </a:solidFill>
                <a:latin typeface="+mj-lt"/>
              </a:defRPr>
            </a:lvl1pPr>
            <a:lvl2pPr marL="0" indent="0">
              <a:spcBef>
                <a:spcPts val="0"/>
              </a:spcBef>
              <a:buNone/>
              <a:defRPr sz="3479" cap="all" baseline="0">
                <a:solidFill>
                  <a:schemeClr val="bg1"/>
                </a:solidFill>
                <a:latin typeface="+mj-lt"/>
              </a:defRPr>
            </a:lvl2pPr>
            <a:lvl3pPr marL="0" indent="0">
              <a:spcBef>
                <a:spcPts val="0"/>
              </a:spcBef>
              <a:buNone/>
              <a:defRPr sz="3479" cap="all" baseline="0">
                <a:solidFill>
                  <a:schemeClr val="bg1"/>
                </a:solidFill>
                <a:latin typeface="+mj-lt"/>
              </a:defRPr>
            </a:lvl3pPr>
            <a:lvl4pPr marL="0" indent="0">
              <a:spcBef>
                <a:spcPts val="0"/>
              </a:spcBef>
              <a:buNone/>
              <a:defRPr sz="3479" cap="all" baseline="0">
                <a:solidFill>
                  <a:schemeClr val="bg1"/>
                </a:solidFill>
                <a:latin typeface="+mj-lt"/>
              </a:defRPr>
            </a:lvl4pPr>
            <a:lvl5pPr marL="0" indent="0">
              <a:spcBef>
                <a:spcPts val="0"/>
              </a:spcBef>
              <a:buNone/>
              <a:defRPr sz="3479" cap="all" baseline="0">
                <a:solidFill>
                  <a:schemeClr val="bg1"/>
                </a:solidFill>
                <a:latin typeface="+mj-lt"/>
              </a:defRPr>
            </a:lvl5pPr>
            <a:lvl6pPr marL="0" indent="0">
              <a:spcBef>
                <a:spcPts val="0"/>
              </a:spcBef>
              <a:buNone/>
              <a:defRPr sz="3479" cap="all" baseline="0">
                <a:solidFill>
                  <a:schemeClr val="bg1"/>
                </a:solidFill>
                <a:latin typeface="+mj-lt"/>
              </a:defRPr>
            </a:lvl6pPr>
            <a:lvl7pPr marL="0" indent="0">
              <a:spcBef>
                <a:spcPts val="0"/>
              </a:spcBef>
              <a:buNone/>
              <a:defRPr sz="3479" cap="all" baseline="0">
                <a:solidFill>
                  <a:schemeClr val="bg1"/>
                </a:solidFill>
                <a:latin typeface="+mj-lt"/>
              </a:defRPr>
            </a:lvl7pPr>
            <a:lvl8pPr marL="0" indent="0">
              <a:spcBef>
                <a:spcPts val="0"/>
              </a:spcBef>
              <a:buNone/>
              <a:defRPr sz="3479" cap="all" baseline="0">
                <a:solidFill>
                  <a:schemeClr val="bg1"/>
                </a:solidFill>
                <a:latin typeface="+mj-lt"/>
              </a:defRPr>
            </a:lvl8pPr>
            <a:lvl9pPr marL="0" indent="0">
              <a:spcBef>
                <a:spcPts val="0"/>
              </a:spcBef>
              <a:buNone/>
              <a:defRPr sz="3479" cap="all" baseline="0">
                <a:solidFill>
                  <a:schemeClr val="bg1"/>
                </a:solidFill>
                <a:latin typeface="+mj-lt"/>
              </a:defRPr>
            </a:lvl9pPr>
          </a:lstStyle>
          <a:p>
            <a:pPr lvl="0"/>
            <a:r>
              <a:rPr lang="pl-PL" noProof="0" dirty="0"/>
              <a:t>Nagłówek</a:t>
            </a:r>
          </a:p>
        </p:txBody>
      </p:sp>
      <p:sp>
        <p:nvSpPr>
          <p:cNvPr id="27" name="Zawartość — symbol zastępczy 17"/>
          <p:cNvSpPr>
            <a:spLocks noGrp="1"/>
          </p:cNvSpPr>
          <p:nvPr>
            <p:ph sz="quarter" idx="32" hasCustomPrompt="1"/>
          </p:nvPr>
        </p:nvSpPr>
        <p:spPr>
          <a:xfrm>
            <a:off x="17169648" y="7734300"/>
            <a:ext cx="7350919" cy="8001000"/>
          </a:xfrm>
        </p:spPr>
        <p:txBody>
          <a:bodyPr lIns="365760" tIns="182880"/>
          <a:lstStyle>
            <a:lvl1pPr>
              <a:defRPr baseline="0"/>
            </a:lvl1pPr>
            <a:lvl5pPr>
              <a:defRPr/>
            </a:lvl5pPr>
            <a:lvl6pPr>
              <a:defRPr/>
            </a:lvl6pPr>
            <a:lvl7pPr>
              <a:defRPr/>
            </a:lvl7pPr>
            <a:lvl8pPr>
              <a:defRPr/>
            </a:lvl8pPr>
            <a:lvl9pPr>
              <a:defRPr/>
            </a:lvl9pPr>
          </a:lstStyle>
          <a:p>
            <a:pPr lvl="0"/>
            <a:r>
              <a:rPr lang="pl-PL" noProof="0" dirty="0"/>
              <a:t>Przy użyciu tego symbolu zastępczego możesz dodać tekst lub inną zawartość</a:t>
            </a:r>
          </a:p>
          <a:p>
            <a:pPr lvl="1"/>
            <a:r>
              <a:rPr lang="pl-PL" noProof="0" dirty="0"/>
              <a:t>Drugi poziom</a:t>
            </a:r>
          </a:p>
          <a:p>
            <a:pPr lvl="2"/>
            <a:r>
              <a:rPr lang="pl-PL" noProof="0" dirty="0"/>
              <a:t>Trzeci poziom</a:t>
            </a:r>
          </a:p>
          <a:p>
            <a:pPr lvl="3"/>
            <a:r>
              <a:rPr lang="pl-PL" noProof="0" dirty="0"/>
              <a:t>Czwarty poziom</a:t>
            </a:r>
          </a:p>
          <a:p>
            <a:pPr lvl="4"/>
            <a:r>
              <a:rPr lang="pl-PL" noProof="0" dirty="0"/>
              <a:t>Piąty poziom</a:t>
            </a:r>
          </a:p>
          <a:p>
            <a:pPr lvl="5"/>
            <a:r>
              <a:rPr lang="pl-PL" noProof="0" dirty="0"/>
              <a:t>Sześć</a:t>
            </a:r>
          </a:p>
          <a:p>
            <a:pPr lvl="6"/>
            <a:r>
              <a:rPr lang="pl-PL" noProof="0" dirty="0"/>
              <a:t>Siedem</a:t>
            </a:r>
          </a:p>
          <a:p>
            <a:pPr lvl="7"/>
            <a:r>
              <a:rPr lang="pl-PL" noProof="0" dirty="0"/>
              <a:t>Osiem</a:t>
            </a:r>
          </a:p>
          <a:p>
            <a:pPr lvl="8"/>
            <a:r>
              <a:rPr lang="pl-PL" noProof="0" dirty="0"/>
              <a:t>Dziewięć</a:t>
            </a:r>
          </a:p>
        </p:txBody>
      </p:sp>
      <p:sp>
        <p:nvSpPr>
          <p:cNvPr id="28" name="Zawartość — symbol zastępczy 17"/>
          <p:cNvSpPr>
            <a:spLocks noGrp="1"/>
          </p:cNvSpPr>
          <p:nvPr>
            <p:ph sz="quarter" idx="33" hasCustomPrompt="1"/>
          </p:nvPr>
        </p:nvSpPr>
        <p:spPr>
          <a:xfrm>
            <a:off x="17169648" y="17322165"/>
            <a:ext cx="7350919" cy="8001000"/>
          </a:xfrm>
        </p:spPr>
        <p:txBody>
          <a:bodyPr lIns="365760" tIns="182880"/>
          <a:lstStyle>
            <a:lvl1pPr>
              <a:defRPr baseline="0"/>
            </a:lvl1pPr>
            <a:lvl5pPr>
              <a:defRPr/>
            </a:lvl5pPr>
            <a:lvl6pPr>
              <a:defRPr/>
            </a:lvl6pPr>
            <a:lvl7pPr>
              <a:defRPr/>
            </a:lvl7pPr>
            <a:lvl8pPr>
              <a:defRPr/>
            </a:lvl8pPr>
            <a:lvl9pPr>
              <a:defRPr/>
            </a:lvl9pPr>
          </a:lstStyle>
          <a:p>
            <a:pPr lvl="0"/>
            <a:r>
              <a:rPr lang="pl-PL" noProof="0" dirty="0"/>
              <a:t>Przy użyciu tego symbolu zastępczego możesz dodać tekst lub inną zawartość</a:t>
            </a:r>
          </a:p>
          <a:p>
            <a:pPr lvl="1"/>
            <a:r>
              <a:rPr lang="pl-PL" noProof="0" dirty="0"/>
              <a:t>Drugi poziom</a:t>
            </a:r>
          </a:p>
          <a:p>
            <a:pPr lvl="2"/>
            <a:r>
              <a:rPr lang="pl-PL" noProof="0" dirty="0"/>
              <a:t>Trzeci poziom</a:t>
            </a:r>
          </a:p>
          <a:p>
            <a:pPr lvl="3"/>
            <a:r>
              <a:rPr lang="pl-PL" noProof="0" dirty="0"/>
              <a:t>Czwarty poziom</a:t>
            </a:r>
          </a:p>
          <a:p>
            <a:pPr lvl="4"/>
            <a:r>
              <a:rPr lang="pl-PL" noProof="0" dirty="0"/>
              <a:t>Piąty poziom</a:t>
            </a:r>
          </a:p>
          <a:p>
            <a:pPr lvl="5"/>
            <a:r>
              <a:rPr lang="pl-PL" noProof="0" dirty="0"/>
              <a:t>Sześć</a:t>
            </a:r>
          </a:p>
          <a:p>
            <a:pPr lvl="6"/>
            <a:r>
              <a:rPr lang="pl-PL" noProof="0" dirty="0"/>
              <a:t>Siedem</a:t>
            </a:r>
          </a:p>
          <a:p>
            <a:pPr lvl="7"/>
            <a:r>
              <a:rPr lang="pl-PL" noProof="0" dirty="0"/>
              <a:t>Osiem</a:t>
            </a:r>
          </a:p>
          <a:p>
            <a:pPr lvl="8"/>
            <a:r>
              <a:rPr lang="pl-PL" noProof="0" dirty="0"/>
              <a:t>Dziewięć</a:t>
            </a:r>
          </a:p>
        </p:txBody>
      </p:sp>
      <p:sp>
        <p:nvSpPr>
          <p:cNvPr id="29" name="Tekst — symbol zastępczy 6"/>
          <p:cNvSpPr>
            <a:spLocks noGrp="1"/>
          </p:cNvSpPr>
          <p:nvPr>
            <p:ph type="body" sz="quarter" idx="34" hasCustomPrompt="1"/>
          </p:nvPr>
        </p:nvSpPr>
        <p:spPr>
          <a:xfrm>
            <a:off x="17169648" y="28253531"/>
            <a:ext cx="7350919" cy="1333500"/>
          </a:xfrm>
          <a:prstGeom prst="round1Rect">
            <a:avLst/>
          </a:prstGeom>
          <a:solidFill>
            <a:schemeClr val="accent1"/>
          </a:solidFill>
        </p:spPr>
        <p:txBody>
          <a:bodyPr lIns="365760" anchor="ctr">
            <a:noAutofit/>
          </a:bodyPr>
          <a:lstStyle>
            <a:lvl1pPr marL="0" indent="0">
              <a:spcBef>
                <a:spcPts val="0"/>
              </a:spcBef>
              <a:buNone/>
              <a:defRPr sz="3479" cap="all" baseline="0">
                <a:solidFill>
                  <a:schemeClr val="bg1"/>
                </a:solidFill>
                <a:latin typeface="+mj-lt"/>
              </a:defRPr>
            </a:lvl1pPr>
            <a:lvl2pPr marL="0" indent="0">
              <a:spcBef>
                <a:spcPts val="0"/>
              </a:spcBef>
              <a:buNone/>
              <a:defRPr sz="3479" cap="all" baseline="0">
                <a:solidFill>
                  <a:schemeClr val="bg1"/>
                </a:solidFill>
                <a:latin typeface="+mj-lt"/>
              </a:defRPr>
            </a:lvl2pPr>
            <a:lvl3pPr marL="0" indent="0">
              <a:spcBef>
                <a:spcPts val="0"/>
              </a:spcBef>
              <a:buNone/>
              <a:defRPr sz="3479" cap="all" baseline="0">
                <a:solidFill>
                  <a:schemeClr val="bg1"/>
                </a:solidFill>
                <a:latin typeface="+mj-lt"/>
              </a:defRPr>
            </a:lvl3pPr>
            <a:lvl4pPr marL="0" indent="0">
              <a:spcBef>
                <a:spcPts val="0"/>
              </a:spcBef>
              <a:buNone/>
              <a:defRPr sz="3479" cap="all" baseline="0">
                <a:solidFill>
                  <a:schemeClr val="bg1"/>
                </a:solidFill>
                <a:latin typeface="+mj-lt"/>
              </a:defRPr>
            </a:lvl4pPr>
            <a:lvl5pPr marL="0" indent="0">
              <a:spcBef>
                <a:spcPts val="0"/>
              </a:spcBef>
              <a:buNone/>
              <a:defRPr sz="3479" cap="all" baseline="0">
                <a:solidFill>
                  <a:schemeClr val="bg1"/>
                </a:solidFill>
                <a:latin typeface="+mj-lt"/>
              </a:defRPr>
            </a:lvl5pPr>
            <a:lvl6pPr marL="0" indent="0">
              <a:spcBef>
                <a:spcPts val="0"/>
              </a:spcBef>
              <a:buNone/>
              <a:defRPr sz="3479" cap="all" baseline="0">
                <a:solidFill>
                  <a:schemeClr val="bg1"/>
                </a:solidFill>
                <a:latin typeface="+mj-lt"/>
              </a:defRPr>
            </a:lvl6pPr>
            <a:lvl7pPr marL="0" indent="0">
              <a:spcBef>
                <a:spcPts val="0"/>
              </a:spcBef>
              <a:buNone/>
              <a:defRPr sz="3479" cap="all" baseline="0">
                <a:solidFill>
                  <a:schemeClr val="bg1"/>
                </a:solidFill>
                <a:latin typeface="+mj-lt"/>
              </a:defRPr>
            </a:lvl7pPr>
            <a:lvl8pPr marL="0" indent="0">
              <a:spcBef>
                <a:spcPts val="0"/>
              </a:spcBef>
              <a:buNone/>
              <a:defRPr sz="3479" cap="all" baseline="0">
                <a:solidFill>
                  <a:schemeClr val="bg1"/>
                </a:solidFill>
                <a:latin typeface="+mj-lt"/>
              </a:defRPr>
            </a:lvl8pPr>
            <a:lvl9pPr marL="0" indent="0">
              <a:spcBef>
                <a:spcPts val="0"/>
              </a:spcBef>
              <a:buNone/>
              <a:defRPr sz="3479" cap="all" baseline="0">
                <a:solidFill>
                  <a:schemeClr val="bg1"/>
                </a:solidFill>
                <a:latin typeface="+mj-lt"/>
              </a:defRPr>
            </a:lvl9pPr>
          </a:lstStyle>
          <a:p>
            <a:pPr lvl="0"/>
            <a:r>
              <a:rPr lang="pl-PL" noProof="0" dirty="0"/>
              <a:t>Nagłówek</a:t>
            </a:r>
          </a:p>
        </p:txBody>
      </p:sp>
      <p:sp>
        <p:nvSpPr>
          <p:cNvPr id="30" name="Zawartość — symbol zastępczy 17"/>
          <p:cNvSpPr>
            <a:spLocks noGrp="1"/>
          </p:cNvSpPr>
          <p:nvPr>
            <p:ph sz="quarter" idx="35" hasCustomPrompt="1"/>
          </p:nvPr>
        </p:nvSpPr>
        <p:spPr>
          <a:xfrm>
            <a:off x="17169648" y="29593698"/>
            <a:ext cx="7350919" cy="5000625"/>
          </a:xfrm>
        </p:spPr>
        <p:txBody>
          <a:bodyPr lIns="365760" tIns="182880"/>
          <a:lstStyle>
            <a:lvl1pPr>
              <a:defRPr baseline="0"/>
            </a:lvl1pPr>
            <a:lvl5pPr>
              <a:defRPr/>
            </a:lvl5pPr>
            <a:lvl6pPr>
              <a:defRPr/>
            </a:lvl6pPr>
            <a:lvl7pPr>
              <a:defRPr/>
            </a:lvl7pPr>
            <a:lvl8pPr>
              <a:defRPr/>
            </a:lvl8pPr>
            <a:lvl9pPr>
              <a:defRPr/>
            </a:lvl9pPr>
          </a:lstStyle>
          <a:p>
            <a:pPr lvl="0"/>
            <a:r>
              <a:rPr lang="pl-PL" noProof="0" dirty="0"/>
              <a:t>Przy użyciu tego symbolu zastępczego możesz dodać tekst lub inną zawartość</a:t>
            </a:r>
          </a:p>
          <a:p>
            <a:pPr lvl="1"/>
            <a:r>
              <a:rPr lang="pl-PL" noProof="0" dirty="0"/>
              <a:t>Drugi poziom</a:t>
            </a:r>
          </a:p>
          <a:p>
            <a:pPr lvl="2"/>
            <a:r>
              <a:rPr lang="pl-PL" noProof="0" dirty="0"/>
              <a:t>Trzeci poziom</a:t>
            </a:r>
          </a:p>
          <a:p>
            <a:pPr lvl="3"/>
            <a:r>
              <a:rPr lang="pl-PL" noProof="0" dirty="0"/>
              <a:t>Czwarty poziom</a:t>
            </a:r>
          </a:p>
          <a:p>
            <a:pPr lvl="4"/>
            <a:r>
              <a:rPr lang="pl-PL" noProof="0" dirty="0"/>
              <a:t>Piąty poziom</a:t>
            </a:r>
          </a:p>
          <a:p>
            <a:pPr lvl="5"/>
            <a:r>
              <a:rPr lang="pl-PL" noProof="0" dirty="0"/>
              <a:t>Sześć</a:t>
            </a:r>
          </a:p>
          <a:p>
            <a:pPr lvl="6"/>
            <a:r>
              <a:rPr lang="pl-PL" noProof="0" dirty="0"/>
              <a:t>Siedem</a:t>
            </a:r>
          </a:p>
          <a:p>
            <a:pPr lvl="7"/>
            <a:r>
              <a:rPr lang="pl-PL" noProof="0" dirty="0"/>
              <a:t>Osiem</a:t>
            </a:r>
          </a:p>
          <a:p>
            <a:pPr lvl="8"/>
            <a:r>
              <a:rPr lang="pl-PL" noProof="0" dirty="0"/>
              <a:t>Dziewięć</a:t>
            </a:r>
          </a:p>
        </p:txBody>
      </p:sp>
    </p:spTree>
    <p:extLst>
      <p:ext uri="{BB962C8B-B14F-4D97-AF65-F5344CB8AC3E}">
        <p14:creationId xmlns:p14="http://schemas.microsoft.com/office/powerpoint/2010/main" val="145907722"/>
      </p:ext>
    </p:extLst>
  </p:cSld>
  <p:clrMapOvr>
    <a:masterClrMapping/>
  </p:clrMapOvr>
  <p:extLst>
    <p:ext uri="{DCECCB84-F9BA-43D5-87BE-67443E8EF086}">
      <p15:sldGuideLst xmlns:p15="http://schemas.microsoft.com/office/powerpoint/2012/main" xmlns="">
        <p15:guide id="1" pos="5316" userDrawn="1">
          <p15:clr>
            <a:srgbClr val="A4A3A4"/>
          </p15:clr>
        </p15:guide>
        <p15:guide id="2" pos="10717" userDrawn="1">
          <p15:clr>
            <a:srgbClr val="A4A3A4"/>
          </p15:clr>
        </p15:guide>
      </p15:sldGuideLst>
    </p:ext>
  </p:extLs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
        <p:cNvGrpSpPr/>
        <p:nvPr/>
      </p:nvGrpSpPr>
      <p:grpSpPr>
        <a:xfrm>
          <a:off x="0" y="0"/>
          <a:ext cx="0" cy="0"/>
          <a:chOff x="0" y="0"/>
          <a:chExt cx="0" cy="0"/>
        </a:xfrm>
      </p:grpSpPr>
      <p:sp>
        <p:nvSpPr>
          <p:cNvPr id="7" name="Prostokąt 6"/>
          <p:cNvSpPr/>
          <p:nvPr userDrawn="1"/>
        </p:nvSpPr>
        <p:spPr bwMode="invGray">
          <a:xfrm>
            <a:off x="0" y="0"/>
            <a:ext cx="25203150" cy="55006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sz="4208" noProof="0" dirty="0"/>
          </a:p>
        </p:txBody>
      </p:sp>
      <p:sp>
        <p:nvSpPr>
          <p:cNvPr id="2" name="Tytuł — symbol zastępczy 1"/>
          <p:cNvSpPr>
            <a:spLocks noGrp="1"/>
          </p:cNvSpPr>
          <p:nvPr>
            <p:ph type="title"/>
          </p:nvPr>
        </p:nvSpPr>
        <p:spPr bwMode="auto">
          <a:xfrm>
            <a:off x="3675461" y="1083469"/>
            <a:ext cx="17852231" cy="2750278"/>
          </a:xfrm>
          <a:prstGeom prst="rect">
            <a:avLst/>
          </a:prstGeom>
        </p:spPr>
        <p:txBody>
          <a:bodyPr vert="horz" lIns="91440" tIns="45720" rIns="91440" bIns="45720" rtlCol="0" anchor="b">
            <a:normAutofit/>
          </a:bodyPr>
          <a:lstStyle/>
          <a:p>
            <a:r>
              <a:rPr lang="pl-PL" noProof="0" dirty="0"/>
              <a:t>Kliknij, aby edytować styl wzorca tytułu</a:t>
            </a:r>
          </a:p>
        </p:txBody>
      </p:sp>
      <p:sp>
        <p:nvSpPr>
          <p:cNvPr id="3" name="Tekst — symbol zastępczy 2"/>
          <p:cNvSpPr>
            <a:spLocks noGrp="1"/>
          </p:cNvSpPr>
          <p:nvPr>
            <p:ph type="body" idx="1"/>
          </p:nvPr>
        </p:nvSpPr>
        <p:spPr>
          <a:xfrm>
            <a:off x="3675461" y="6584157"/>
            <a:ext cx="17852231" cy="25844899"/>
          </a:xfrm>
          <a:prstGeom prst="rect">
            <a:avLst/>
          </a:prstGeom>
        </p:spPr>
        <p:txBody>
          <a:bodyPr vert="horz" lIns="91440" tIns="45720" rIns="91440" bIns="45720" rtlCol="0">
            <a:normAutofit/>
          </a:bodyPr>
          <a:lstStyle/>
          <a:p>
            <a:pPr lvl="0"/>
            <a:r>
              <a:rPr lang="pl-PL" noProof="0" dirty="0"/>
              <a:t>Kliknij, aby edytować style wzorca tekstu</a:t>
            </a:r>
          </a:p>
          <a:p>
            <a:pPr lvl="1"/>
            <a:r>
              <a:rPr lang="pl-PL" noProof="0" dirty="0"/>
              <a:t>Drugi poziom</a:t>
            </a:r>
          </a:p>
          <a:p>
            <a:pPr lvl="2"/>
            <a:r>
              <a:rPr lang="pl-PL" noProof="0" dirty="0"/>
              <a:t>Trzeci poziom</a:t>
            </a:r>
          </a:p>
          <a:p>
            <a:pPr lvl="3"/>
            <a:r>
              <a:rPr lang="pl-PL" noProof="0" dirty="0"/>
              <a:t>Czwarty poziom</a:t>
            </a:r>
          </a:p>
          <a:p>
            <a:pPr lvl="4"/>
            <a:r>
              <a:rPr lang="pl-PL" noProof="0" dirty="0"/>
              <a:t>Piąty poziom</a:t>
            </a:r>
          </a:p>
        </p:txBody>
      </p:sp>
      <p:sp>
        <p:nvSpPr>
          <p:cNvPr id="4" name="Data — symbol zastępczy 3"/>
          <p:cNvSpPr>
            <a:spLocks noGrp="1"/>
          </p:cNvSpPr>
          <p:nvPr>
            <p:ph type="dt" sz="half" idx="2"/>
          </p:nvPr>
        </p:nvSpPr>
        <p:spPr>
          <a:xfrm>
            <a:off x="656333" y="35125451"/>
            <a:ext cx="5670708" cy="500062"/>
          </a:xfrm>
          <a:prstGeom prst="rect">
            <a:avLst/>
          </a:prstGeom>
        </p:spPr>
        <p:txBody>
          <a:bodyPr vert="horz" lIns="91440" tIns="45720" rIns="91440" bIns="45720" rtlCol="0" anchor="ctr"/>
          <a:lstStyle>
            <a:lvl1pPr algn="l">
              <a:defRPr sz="927">
                <a:solidFill>
                  <a:schemeClr val="tx1">
                    <a:tint val="75000"/>
                  </a:schemeClr>
                </a:solidFill>
              </a:defRPr>
            </a:lvl1pPr>
          </a:lstStyle>
          <a:p>
            <a:fld id="{D6A664B3-336C-4BC3-8DD2-741222E698E4}" type="datetime1">
              <a:rPr lang="pl-PL" smtClean="0"/>
              <a:pPr/>
              <a:t>2019-06-11</a:t>
            </a:fld>
            <a:endParaRPr lang="pl-PL" dirty="0"/>
          </a:p>
        </p:txBody>
      </p:sp>
      <p:sp>
        <p:nvSpPr>
          <p:cNvPr id="5" name="Stopka — symbol zastępczy 4"/>
          <p:cNvSpPr>
            <a:spLocks noGrp="1"/>
          </p:cNvSpPr>
          <p:nvPr>
            <p:ph type="ftr" sz="quarter" idx="3"/>
          </p:nvPr>
        </p:nvSpPr>
        <p:spPr>
          <a:xfrm>
            <a:off x="6327042" y="35125451"/>
            <a:ext cx="12549068" cy="500062"/>
          </a:xfrm>
          <a:prstGeom prst="rect">
            <a:avLst/>
          </a:prstGeom>
        </p:spPr>
        <p:txBody>
          <a:bodyPr vert="horz" lIns="91440" tIns="45720" rIns="91440" bIns="45720" rtlCol="0" anchor="ctr"/>
          <a:lstStyle>
            <a:lvl1pPr algn="ctr">
              <a:defRPr sz="927">
                <a:solidFill>
                  <a:schemeClr val="tx1">
                    <a:tint val="75000"/>
                  </a:schemeClr>
                </a:solidFill>
              </a:defRPr>
            </a:lvl1pPr>
          </a:lstStyle>
          <a:p>
            <a:endParaRPr lang="pl-PL" noProof="0" dirty="0"/>
          </a:p>
        </p:txBody>
      </p:sp>
      <p:sp>
        <p:nvSpPr>
          <p:cNvPr id="6" name="Numer slajdu — symbol zastępczy 5"/>
          <p:cNvSpPr>
            <a:spLocks noGrp="1"/>
          </p:cNvSpPr>
          <p:nvPr>
            <p:ph type="sldNum" sz="quarter" idx="4"/>
          </p:nvPr>
        </p:nvSpPr>
        <p:spPr>
          <a:xfrm>
            <a:off x="18876111" y="35125451"/>
            <a:ext cx="5670708" cy="500062"/>
          </a:xfrm>
          <a:prstGeom prst="rect">
            <a:avLst/>
          </a:prstGeom>
        </p:spPr>
        <p:txBody>
          <a:bodyPr vert="horz" lIns="91440" tIns="45720" rIns="91440" bIns="45720" rtlCol="0" anchor="ctr"/>
          <a:lstStyle>
            <a:lvl1pPr algn="r">
              <a:defRPr sz="927">
                <a:solidFill>
                  <a:schemeClr val="tx1">
                    <a:tint val="75000"/>
                  </a:schemeClr>
                </a:solidFill>
              </a:defRPr>
            </a:lvl1pPr>
          </a:lstStyle>
          <a:p>
            <a:fld id="{91B4C631-C489-4C11-812F-2172FBEAE82B}" type="slidenum">
              <a:rPr lang="pl-PL" noProof="0" smtClean="0"/>
              <a:pPr/>
              <a:t>‹#›</a:t>
            </a:fld>
            <a:endParaRPr lang="pl-PL" noProof="0" dirty="0"/>
          </a:p>
        </p:txBody>
      </p:sp>
    </p:spTree>
    <p:extLst>
      <p:ext uri="{BB962C8B-B14F-4D97-AF65-F5344CB8AC3E}">
        <p14:creationId xmlns:p14="http://schemas.microsoft.com/office/powerpoint/2010/main" val="2508807471"/>
      </p:ext>
    </p:extLst>
  </p:cSld>
  <p:clrMap bg1="lt1" tx1="dk1" bg2="lt2" tx2="dk2" accent1="accent1" accent2="accent2" accent3="accent3" accent4="accent4" accent5="accent5" accent6="accent6" hlink="hlink" folHlink="folHlink"/>
  <p:sldLayoutIdLst>
    <p:sldLayoutId id="2147483672" r:id="rId1"/>
  </p:sldLayoutIdLst>
  <p:txStyles>
    <p:titleStyle>
      <a:lvl1pPr algn="l" defTabSz="2544790" rtl="0" eaLnBrk="1" latinLnBrk="0" hangingPunct="1">
        <a:lnSpc>
          <a:spcPct val="90000"/>
        </a:lnSpc>
        <a:spcBef>
          <a:spcPct val="0"/>
        </a:spcBef>
        <a:buNone/>
        <a:defRPr sz="5102" b="1" kern="1200">
          <a:solidFill>
            <a:schemeClr val="bg1"/>
          </a:solidFill>
          <a:latin typeface="+mj-lt"/>
          <a:ea typeface="+mj-ea"/>
          <a:cs typeface="+mj-cs"/>
        </a:defRPr>
      </a:lvl1pPr>
    </p:titleStyle>
    <p:bodyStyle>
      <a:lvl1pPr marL="265083" indent="-265083" algn="l" defTabSz="2544790" rtl="0" eaLnBrk="1" latinLnBrk="0" hangingPunct="1">
        <a:lnSpc>
          <a:spcPct val="100000"/>
        </a:lnSpc>
        <a:spcBef>
          <a:spcPts val="696"/>
        </a:spcBef>
        <a:buClr>
          <a:schemeClr val="accent2"/>
        </a:buClr>
        <a:buFont typeface="Arial" panose="020B0604020202020204" pitchFamily="34" charset="0"/>
        <a:buChar char="•"/>
        <a:defRPr sz="1623" kern="1200">
          <a:solidFill>
            <a:schemeClr val="tx1"/>
          </a:solidFill>
          <a:latin typeface="+mn-lt"/>
          <a:ea typeface="+mn-ea"/>
          <a:cs typeface="+mn-cs"/>
        </a:defRPr>
      </a:lvl1pPr>
      <a:lvl2pPr marL="636198" indent="-265083" algn="l" defTabSz="2544790" rtl="0" eaLnBrk="1" latinLnBrk="0" hangingPunct="1">
        <a:lnSpc>
          <a:spcPct val="100000"/>
        </a:lnSpc>
        <a:spcBef>
          <a:spcPts val="696"/>
        </a:spcBef>
        <a:buClr>
          <a:schemeClr val="accent2"/>
        </a:buClr>
        <a:buFont typeface="Arial" panose="020B0604020202020204" pitchFamily="34" charset="0"/>
        <a:buChar char="•"/>
        <a:defRPr sz="1392" kern="1200">
          <a:solidFill>
            <a:schemeClr val="tx1"/>
          </a:solidFill>
          <a:latin typeface="+mn-lt"/>
          <a:ea typeface="+mn-ea"/>
          <a:cs typeface="+mn-cs"/>
        </a:defRPr>
      </a:lvl2pPr>
      <a:lvl3pPr marL="636198" indent="-265083" algn="l" defTabSz="2544790" rtl="0" eaLnBrk="1" latinLnBrk="0" hangingPunct="1">
        <a:lnSpc>
          <a:spcPct val="100000"/>
        </a:lnSpc>
        <a:spcBef>
          <a:spcPts val="696"/>
        </a:spcBef>
        <a:buClr>
          <a:schemeClr val="accent2"/>
        </a:buClr>
        <a:buFont typeface="Arial" panose="020B0604020202020204" pitchFamily="34" charset="0"/>
        <a:buChar char="•"/>
        <a:defRPr sz="1392" kern="1200">
          <a:solidFill>
            <a:schemeClr val="tx1"/>
          </a:solidFill>
          <a:latin typeface="+mn-lt"/>
          <a:ea typeface="+mn-ea"/>
          <a:cs typeface="+mn-cs"/>
        </a:defRPr>
      </a:lvl3pPr>
      <a:lvl4pPr marL="636198" indent="-265083" algn="l" defTabSz="2544790" rtl="0" eaLnBrk="1" latinLnBrk="0" hangingPunct="1">
        <a:lnSpc>
          <a:spcPct val="100000"/>
        </a:lnSpc>
        <a:spcBef>
          <a:spcPts val="696"/>
        </a:spcBef>
        <a:buClr>
          <a:schemeClr val="accent2"/>
        </a:buClr>
        <a:buFont typeface="Arial" panose="020B0604020202020204" pitchFamily="34" charset="0"/>
        <a:buChar char="•"/>
        <a:defRPr sz="1392" kern="1200">
          <a:solidFill>
            <a:schemeClr val="tx1"/>
          </a:solidFill>
          <a:latin typeface="+mn-lt"/>
          <a:ea typeface="+mn-ea"/>
          <a:cs typeface="+mn-cs"/>
        </a:defRPr>
      </a:lvl4pPr>
      <a:lvl5pPr marL="636198" indent="-265083" algn="l" defTabSz="2544790" rtl="0" eaLnBrk="1" latinLnBrk="0" hangingPunct="1">
        <a:lnSpc>
          <a:spcPct val="100000"/>
        </a:lnSpc>
        <a:spcBef>
          <a:spcPts val="696"/>
        </a:spcBef>
        <a:buClr>
          <a:schemeClr val="accent2"/>
        </a:buClr>
        <a:buFont typeface="Arial" panose="020B0604020202020204" pitchFamily="34" charset="0"/>
        <a:buChar char="•"/>
        <a:defRPr sz="1392" kern="1200">
          <a:solidFill>
            <a:schemeClr val="tx1"/>
          </a:solidFill>
          <a:latin typeface="+mn-lt"/>
          <a:ea typeface="+mn-ea"/>
          <a:cs typeface="+mn-cs"/>
        </a:defRPr>
      </a:lvl5pPr>
      <a:lvl6pPr marL="636198" indent="-265083" algn="l" defTabSz="2544790" rtl="0" eaLnBrk="1" latinLnBrk="0" hangingPunct="1">
        <a:lnSpc>
          <a:spcPct val="100000"/>
        </a:lnSpc>
        <a:spcBef>
          <a:spcPts val="696"/>
        </a:spcBef>
        <a:buClr>
          <a:schemeClr val="accent2"/>
        </a:buClr>
        <a:buFont typeface="Arial" panose="020B0604020202020204" pitchFamily="34" charset="0"/>
        <a:buChar char="•"/>
        <a:defRPr sz="1392" kern="1200">
          <a:solidFill>
            <a:schemeClr val="tx1"/>
          </a:solidFill>
          <a:latin typeface="+mn-lt"/>
          <a:ea typeface="+mn-ea"/>
          <a:cs typeface="+mn-cs"/>
        </a:defRPr>
      </a:lvl6pPr>
      <a:lvl7pPr marL="636198" indent="-265083" algn="l" defTabSz="2544790" rtl="0" eaLnBrk="1" latinLnBrk="0" hangingPunct="1">
        <a:lnSpc>
          <a:spcPct val="100000"/>
        </a:lnSpc>
        <a:spcBef>
          <a:spcPts val="696"/>
        </a:spcBef>
        <a:buClr>
          <a:schemeClr val="accent2"/>
        </a:buClr>
        <a:buFont typeface="Arial" panose="020B0604020202020204" pitchFamily="34" charset="0"/>
        <a:buChar char="•"/>
        <a:defRPr sz="1392" kern="1200">
          <a:solidFill>
            <a:schemeClr val="tx1"/>
          </a:solidFill>
          <a:latin typeface="+mn-lt"/>
          <a:ea typeface="+mn-ea"/>
          <a:cs typeface="+mn-cs"/>
        </a:defRPr>
      </a:lvl7pPr>
      <a:lvl8pPr marL="636198" indent="-265083" algn="l" defTabSz="2544790" rtl="0" eaLnBrk="1" latinLnBrk="0" hangingPunct="1">
        <a:lnSpc>
          <a:spcPct val="100000"/>
        </a:lnSpc>
        <a:spcBef>
          <a:spcPts val="696"/>
        </a:spcBef>
        <a:buClr>
          <a:schemeClr val="accent2"/>
        </a:buClr>
        <a:buFont typeface="Arial" panose="020B0604020202020204" pitchFamily="34" charset="0"/>
        <a:buChar char="•"/>
        <a:defRPr sz="1392" kern="1200">
          <a:solidFill>
            <a:schemeClr val="tx1"/>
          </a:solidFill>
          <a:latin typeface="+mn-lt"/>
          <a:ea typeface="+mn-ea"/>
          <a:cs typeface="+mn-cs"/>
        </a:defRPr>
      </a:lvl8pPr>
      <a:lvl9pPr marL="636198" indent="-265083" algn="l" defTabSz="2544790" rtl="0" eaLnBrk="1" latinLnBrk="0" hangingPunct="1">
        <a:lnSpc>
          <a:spcPct val="100000"/>
        </a:lnSpc>
        <a:spcBef>
          <a:spcPts val="696"/>
        </a:spcBef>
        <a:buClr>
          <a:schemeClr val="accent2"/>
        </a:buClr>
        <a:buFont typeface="Arial" panose="020B0604020202020204" pitchFamily="34" charset="0"/>
        <a:buChar char="•"/>
        <a:defRPr sz="1392" kern="1200">
          <a:solidFill>
            <a:schemeClr val="tx1"/>
          </a:solidFill>
          <a:latin typeface="+mn-lt"/>
          <a:ea typeface="+mn-ea"/>
          <a:cs typeface="+mn-cs"/>
        </a:defRPr>
      </a:lvl9pPr>
    </p:bodyStyle>
    <p:otherStyle>
      <a:defPPr>
        <a:defRPr lang="en-US"/>
      </a:defPPr>
      <a:lvl1pPr marL="0" algn="l" defTabSz="2544790" rtl="0" eaLnBrk="1" latinLnBrk="0" hangingPunct="1">
        <a:defRPr sz="5010" kern="1200">
          <a:solidFill>
            <a:schemeClr val="tx1"/>
          </a:solidFill>
          <a:latin typeface="+mn-lt"/>
          <a:ea typeface="+mn-ea"/>
          <a:cs typeface="+mn-cs"/>
        </a:defRPr>
      </a:lvl1pPr>
      <a:lvl2pPr marL="1272396" algn="l" defTabSz="2544790" rtl="0" eaLnBrk="1" latinLnBrk="0" hangingPunct="1">
        <a:defRPr sz="5010" kern="1200">
          <a:solidFill>
            <a:schemeClr val="tx1"/>
          </a:solidFill>
          <a:latin typeface="+mn-lt"/>
          <a:ea typeface="+mn-ea"/>
          <a:cs typeface="+mn-cs"/>
        </a:defRPr>
      </a:lvl2pPr>
      <a:lvl3pPr marL="2544790" algn="l" defTabSz="2544790" rtl="0" eaLnBrk="1" latinLnBrk="0" hangingPunct="1">
        <a:defRPr sz="5010" kern="1200">
          <a:solidFill>
            <a:schemeClr val="tx1"/>
          </a:solidFill>
          <a:latin typeface="+mn-lt"/>
          <a:ea typeface="+mn-ea"/>
          <a:cs typeface="+mn-cs"/>
        </a:defRPr>
      </a:lvl3pPr>
      <a:lvl4pPr marL="3817186" algn="l" defTabSz="2544790" rtl="0" eaLnBrk="1" latinLnBrk="0" hangingPunct="1">
        <a:defRPr sz="5010" kern="1200">
          <a:solidFill>
            <a:schemeClr val="tx1"/>
          </a:solidFill>
          <a:latin typeface="+mn-lt"/>
          <a:ea typeface="+mn-ea"/>
          <a:cs typeface="+mn-cs"/>
        </a:defRPr>
      </a:lvl4pPr>
      <a:lvl5pPr marL="5089582" algn="l" defTabSz="2544790" rtl="0" eaLnBrk="1" latinLnBrk="0" hangingPunct="1">
        <a:defRPr sz="5010" kern="1200">
          <a:solidFill>
            <a:schemeClr val="tx1"/>
          </a:solidFill>
          <a:latin typeface="+mn-lt"/>
          <a:ea typeface="+mn-ea"/>
          <a:cs typeface="+mn-cs"/>
        </a:defRPr>
      </a:lvl5pPr>
      <a:lvl6pPr marL="6361977" algn="l" defTabSz="2544790" rtl="0" eaLnBrk="1" latinLnBrk="0" hangingPunct="1">
        <a:defRPr sz="5010" kern="1200">
          <a:solidFill>
            <a:schemeClr val="tx1"/>
          </a:solidFill>
          <a:latin typeface="+mn-lt"/>
          <a:ea typeface="+mn-ea"/>
          <a:cs typeface="+mn-cs"/>
        </a:defRPr>
      </a:lvl6pPr>
      <a:lvl7pPr marL="7634373" algn="l" defTabSz="2544790" rtl="0" eaLnBrk="1" latinLnBrk="0" hangingPunct="1">
        <a:defRPr sz="5010" kern="1200">
          <a:solidFill>
            <a:schemeClr val="tx1"/>
          </a:solidFill>
          <a:latin typeface="+mn-lt"/>
          <a:ea typeface="+mn-ea"/>
          <a:cs typeface="+mn-cs"/>
        </a:defRPr>
      </a:lvl7pPr>
      <a:lvl8pPr marL="8906768" algn="l" defTabSz="2544790" rtl="0" eaLnBrk="1" latinLnBrk="0" hangingPunct="1">
        <a:defRPr sz="5010" kern="1200">
          <a:solidFill>
            <a:schemeClr val="tx1"/>
          </a:solidFill>
          <a:latin typeface="+mn-lt"/>
          <a:ea typeface="+mn-ea"/>
          <a:cs typeface="+mn-cs"/>
        </a:defRPr>
      </a:lvl8pPr>
      <a:lvl9pPr marL="10179163" algn="l" defTabSz="2544790" rtl="0" eaLnBrk="1" latinLnBrk="0" hangingPunct="1">
        <a:defRPr sz="5010" kern="1200">
          <a:solidFill>
            <a:schemeClr val="tx1"/>
          </a:solidFill>
          <a:latin typeface="+mn-lt"/>
          <a:ea typeface="+mn-ea"/>
          <a:cs typeface="+mn-cs"/>
        </a:defRPr>
      </a:lvl9pPr>
    </p:otherStyle>
  </p:txStyles>
  <p:extLst>
    <p:ext uri="{27BBF7A9-308A-43DC-89C8-2F10F3537804}">
      <p15:sldGuideLst xmlns:p15="http://schemas.microsoft.com/office/powerpoint/2012/main" xmlns="">
        <p15:guide id="1" orient="horz" pos="11339" userDrawn="1">
          <p15:clr>
            <a:srgbClr val="A4A3A4"/>
          </p15:clr>
        </p15:guide>
        <p15:guide id="2" pos="418" userDrawn="1">
          <p15:clr>
            <a:srgbClr val="A4A3A4"/>
          </p15:clr>
        </p15:guide>
        <p15:guide id="3" pos="15615" userDrawn="1">
          <p15:clr>
            <a:srgbClr val="A4A3A4"/>
          </p15:clr>
        </p15:guide>
        <p15:guide id="4" pos="8017" userDrawn="1">
          <p15:clr>
            <a:srgbClr val="A4A3A4"/>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comments" Target="../comments/comment1.xml"/><Relationship Id="rId5" Type="http://schemas.openxmlformats.org/officeDocument/2006/relationships/image" Target="../media/image3.emf"/><Relationship Id="rId4" Type="http://schemas.openxmlformats.org/officeDocument/2006/relationships/image" Target="../media/image2.em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6DDD2"/>
        </a:solidFill>
        <a:effectLst/>
      </p:bgPr>
    </p:bg>
    <p:spTree>
      <p:nvGrpSpPr>
        <p:cNvPr id="1" name=""/>
        <p:cNvGrpSpPr/>
        <p:nvPr/>
      </p:nvGrpSpPr>
      <p:grpSpPr>
        <a:xfrm>
          <a:off x="0" y="0"/>
          <a:ext cx="0" cy="0"/>
          <a:chOff x="0" y="0"/>
          <a:chExt cx="0" cy="0"/>
        </a:xfrm>
      </p:grpSpPr>
      <p:sp>
        <p:nvSpPr>
          <p:cNvPr id="4" name="Tytuł 3"/>
          <p:cNvSpPr>
            <a:spLocks noGrp="1"/>
          </p:cNvSpPr>
          <p:nvPr>
            <p:ph type="title"/>
          </p:nvPr>
        </p:nvSpPr>
        <p:spPr>
          <a:xfrm>
            <a:off x="2377575" y="527844"/>
            <a:ext cx="19364231" cy="2525354"/>
          </a:xfrm>
        </p:spPr>
        <p:txBody>
          <a:bodyPr>
            <a:noAutofit/>
          </a:bodyPr>
          <a:lstStyle/>
          <a:p>
            <a:pPr algn="ctr"/>
            <a:r>
              <a:rPr lang="en-US" sz="6611" dirty="0"/>
              <a:t>Genetic map for the identification of molecular markers associated with pollen fertility restoration genes in winter rye with CMS PAMPA</a:t>
            </a:r>
            <a:endParaRPr lang="pl-PL" sz="6611" dirty="0"/>
          </a:p>
        </p:txBody>
      </p:sp>
      <p:sp>
        <p:nvSpPr>
          <p:cNvPr id="23" name="Tekst — symbol zastępczy 22"/>
          <p:cNvSpPr>
            <a:spLocks noGrp="1"/>
          </p:cNvSpPr>
          <p:nvPr>
            <p:ph type="body" sz="quarter" idx="36"/>
          </p:nvPr>
        </p:nvSpPr>
        <p:spPr>
          <a:xfrm>
            <a:off x="2161575" y="3242250"/>
            <a:ext cx="20736000" cy="2003176"/>
          </a:xfrm>
        </p:spPr>
        <p:txBody>
          <a:bodyPr/>
          <a:lstStyle/>
          <a:p>
            <a:pPr algn="ctr">
              <a:spcAft>
                <a:spcPts val="0"/>
              </a:spcAft>
            </a:pPr>
            <a:r>
              <a:rPr lang="it-IT" sz="3200" u="sng" dirty="0">
                <a:latin typeface="+mj-lt"/>
                <a:ea typeface="Batang"/>
              </a:rPr>
              <a:t>Agnieszka Niedziela</a:t>
            </a:r>
            <a:r>
              <a:rPr lang="it-IT" sz="3200" u="sng" baseline="30000" dirty="0">
                <a:latin typeface="+mj-lt"/>
                <a:ea typeface="Batang"/>
              </a:rPr>
              <a:t>1</a:t>
            </a:r>
            <a:r>
              <a:rPr lang="it-IT" sz="3200" dirty="0">
                <a:latin typeface="+mj-lt"/>
                <a:ea typeface="Batang"/>
              </a:rPr>
              <a:t>, Marzena Wasiak</a:t>
            </a:r>
            <a:r>
              <a:rPr lang="it-IT" sz="3200" baseline="30000" dirty="0">
                <a:latin typeface="+mj-lt"/>
                <a:ea typeface="Batang"/>
              </a:rPr>
              <a:t>1</a:t>
            </a:r>
            <a:r>
              <a:rPr lang="it-IT" sz="3200" dirty="0">
                <a:latin typeface="+mj-lt"/>
                <a:ea typeface="Batang"/>
              </a:rPr>
              <a:t>, Barbara Kozber</a:t>
            </a:r>
            <a:r>
              <a:rPr lang="it-IT" sz="3200" baseline="30000" dirty="0">
                <a:latin typeface="+mj-lt"/>
                <a:ea typeface="Batang"/>
              </a:rPr>
              <a:t>2</a:t>
            </a:r>
            <a:r>
              <a:rPr lang="it-IT" sz="3200" dirty="0">
                <a:latin typeface="+mj-lt"/>
                <a:ea typeface="Batang"/>
              </a:rPr>
              <a:t>, Waldemar Brukwiński</a:t>
            </a:r>
            <a:r>
              <a:rPr lang="it-IT" sz="3200" baseline="30000" dirty="0">
                <a:latin typeface="+mj-lt"/>
                <a:ea typeface="Batang"/>
              </a:rPr>
              <a:t>2</a:t>
            </a:r>
            <a:r>
              <a:rPr lang="it-IT" sz="3200" dirty="0">
                <a:latin typeface="+mj-lt"/>
                <a:ea typeface="Batang"/>
              </a:rPr>
              <a:t>, Piotr T. Bednarek</a:t>
            </a:r>
            <a:r>
              <a:rPr lang="it-IT" sz="3200" baseline="30000" dirty="0">
                <a:latin typeface="+mj-lt"/>
                <a:ea typeface="Batang"/>
              </a:rPr>
              <a:t>1*</a:t>
            </a:r>
            <a:endParaRPr lang="pl-PL" sz="3200" baseline="30000" dirty="0">
              <a:latin typeface="+mj-lt"/>
              <a:ea typeface="Batang"/>
            </a:endParaRPr>
          </a:p>
          <a:p>
            <a:pPr algn="ctr">
              <a:spcAft>
                <a:spcPts val="0"/>
              </a:spcAft>
            </a:pPr>
            <a:endParaRPr lang="pl-PL" sz="1800" dirty="0">
              <a:latin typeface="+mj-lt"/>
              <a:ea typeface="Times New Roman"/>
            </a:endParaRPr>
          </a:p>
          <a:p>
            <a:pPr algn="ctr">
              <a:lnSpc>
                <a:spcPct val="107000"/>
              </a:lnSpc>
              <a:spcAft>
                <a:spcPts val="800"/>
              </a:spcAft>
            </a:pPr>
            <a:r>
              <a:rPr lang="en-US" sz="2800" baseline="30000" dirty="0">
                <a:latin typeface="+mj-lt"/>
                <a:ea typeface="Calibri"/>
              </a:rPr>
              <a:t>1</a:t>
            </a:r>
            <a:r>
              <a:rPr lang="en-US" sz="2800" dirty="0">
                <a:latin typeface="+mj-lt"/>
                <a:ea typeface="Calibri"/>
              </a:rPr>
              <a:t>The Plant Breeding and Acclimatization Institute (IHAR) - National Research Institute, </a:t>
            </a:r>
            <a:r>
              <a:rPr lang="en-US" sz="2800" dirty="0" err="1">
                <a:latin typeface="+mj-lt"/>
                <a:ea typeface="Calibri"/>
              </a:rPr>
              <a:t>Radzików</a:t>
            </a:r>
            <a:r>
              <a:rPr lang="en-US" sz="2800" dirty="0">
                <a:latin typeface="+mj-lt"/>
                <a:ea typeface="Calibri"/>
              </a:rPr>
              <a:t>, Poland</a:t>
            </a:r>
            <a:endParaRPr lang="pl-PL" sz="2800" dirty="0">
              <a:latin typeface="+mj-lt"/>
            </a:endParaRPr>
          </a:p>
          <a:p>
            <a:pPr algn="ctr"/>
            <a:r>
              <a:rPr lang="en-US" sz="2800" baseline="30000" dirty="0">
                <a:latin typeface="+mj-lt"/>
                <a:ea typeface="Calibri"/>
              </a:rPr>
              <a:t>2</a:t>
            </a:r>
            <a:r>
              <a:rPr lang="en-US" sz="2800" dirty="0">
                <a:latin typeface="+mj-lt"/>
                <a:ea typeface="Calibri"/>
              </a:rPr>
              <a:t>DANKO - Plant Breeding Company, Breeding Departments: </a:t>
            </a:r>
            <a:r>
              <a:rPr lang="en-US" sz="2800" dirty="0" err="1">
                <a:latin typeface="+mj-lt"/>
                <a:ea typeface="Calibri"/>
              </a:rPr>
              <a:t>Choryń</a:t>
            </a:r>
            <a:r>
              <a:rPr lang="en-US" sz="2800" dirty="0">
                <a:latin typeface="+mj-lt"/>
                <a:ea typeface="Calibri"/>
              </a:rPr>
              <a:t>, </a:t>
            </a:r>
            <a:r>
              <a:rPr lang="en-US" sz="2800" dirty="0" err="1">
                <a:latin typeface="+mj-lt"/>
                <a:ea typeface="Calibri"/>
              </a:rPr>
              <a:t>Sobiejuchy</a:t>
            </a:r>
            <a:r>
              <a:rPr lang="en-US" sz="2800" dirty="0">
                <a:latin typeface="+mj-lt"/>
                <a:ea typeface="Calibri"/>
              </a:rPr>
              <a:t>, </a:t>
            </a:r>
            <a:r>
              <a:rPr lang="pl-PL" sz="2800" dirty="0">
                <a:latin typeface="+mj-lt"/>
                <a:ea typeface="Calibri"/>
              </a:rPr>
              <a:t>Poland</a:t>
            </a:r>
            <a:endParaRPr lang="pl-PL" sz="2800" dirty="0">
              <a:latin typeface="+mj-lt"/>
            </a:endParaRPr>
          </a:p>
        </p:txBody>
      </p:sp>
      <p:sp>
        <p:nvSpPr>
          <p:cNvPr id="5" name="Tekst — symbol zastępczy 4"/>
          <p:cNvSpPr>
            <a:spLocks noGrp="1"/>
          </p:cNvSpPr>
          <p:nvPr>
            <p:ph type="body" sz="quarter" idx="13"/>
          </p:nvPr>
        </p:nvSpPr>
        <p:spPr>
          <a:xfrm>
            <a:off x="577849" y="6122250"/>
            <a:ext cx="24068201" cy="936000"/>
          </a:xfrm>
        </p:spPr>
        <p:txBody>
          <a:bodyPr/>
          <a:lstStyle/>
          <a:p>
            <a:pPr algn="ctr"/>
            <a:r>
              <a:rPr lang="pl-PL" sz="4000" dirty="0"/>
              <a:t>INTRODUCTION</a:t>
            </a:r>
          </a:p>
        </p:txBody>
      </p:sp>
      <p:sp>
        <p:nvSpPr>
          <p:cNvPr id="11" name="Zawartość — symbol zastępczy 10"/>
          <p:cNvSpPr>
            <a:spLocks noGrp="1"/>
          </p:cNvSpPr>
          <p:nvPr>
            <p:ph sz="quarter" idx="24"/>
          </p:nvPr>
        </p:nvSpPr>
        <p:spPr>
          <a:xfrm>
            <a:off x="268253" y="7130250"/>
            <a:ext cx="24429323" cy="6603804"/>
          </a:xfrm>
        </p:spPr>
        <p:txBody>
          <a:bodyPr>
            <a:noAutofit/>
          </a:bodyPr>
          <a:lstStyle/>
          <a:p>
            <a:pPr marL="0" indent="0" algn="just">
              <a:buNone/>
            </a:pPr>
            <a:r>
              <a:rPr lang="en-US" sz="2400" dirty="0">
                <a:solidFill>
                  <a:srgbClr val="000000"/>
                </a:solidFill>
              </a:rPr>
              <a:t>Rye (Secale cereale L.) is one of the essential field crops in the north-east part of Europe due to its tolerance to low temperatures in winter and a low water holding capacity of sandy and infertile soils. The breeding progress in cross-pollinating rye is profiting by the effect of heterosis in hybrids resulting from a targeted cross of two different lines with the progeny surpassing the parental lines in terms of yield. For hybrid seed production, the cytoplasmic male sterility (CMS) phenomenon based on incompatibility of nuclear and cytoplasmic genomes resulting in the lack of production of functional pollen is commonly used. The most applicable CMS system in the rye is Pampa cytoplasm (Geiger and Schnell, 1970). For restoring male fertility in the hybrids, dominant, nuclear restorer genes are necessary. So far, the major restorer genes (Rf) were located on chromosomes 1RS in the German inbred line L18 and 4RL in materials originating from the Argentinian rye cultivar Pico </a:t>
            </a:r>
            <a:r>
              <a:rPr lang="en-US" sz="2400" dirty="0" err="1">
                <a:solidFill>
                  <a:srgbClr val="000000"/>
                </a:solidFill>
              </a:rPr>
              <a:t>Gentario</a:t>
            </a:r>
            <a:r>
              <a:rPr lang="en-US" sz="2400" dirty="0">
                <a:solidFill>
                  <a:srgbClr val="000000"/>
                </a:solidFill>
              </a:rPr>
              <a:t> and an Iranian primitive rye accession IRAN IX (</a:t>
            </a:r>
            <a:r>
              <a:rPr lang="en-US" sz="2400" dirty="0" err="1">
                <a:solidFill>
                  <a:srgbClr val="000000"/>
                </a:solidFill>
              </a:rPr>
              <a:t>Miedaner</a:t>
            </a:r>
            <a:r>
              <a:rPr lang="en-US" sz="2400" dirty="0">
                <a:solidFill>
                  <a:srgbClr val="000000"/>
                </a:solidFill>
              </a:rPr>
              <a:t> et al. 2000). The introduction of genes from 4RL chromosomes into parental forms that originate from European material and lack the gene is required. This could be achieved if the appropriate markers are available. The aim of the study was the identification of molecular markers of Rf genes in rye with CMS </a:t>
            </a:r>
            <a:r>
              <a:rPr lang="en-US" sz="2400" dirty="0" smtClean="0">
                <a:solidFill>
                  <a:srgbClr val="000000"/>
                </a:solidFill>
              </a:rPr>
              <a:t>P</a:t>
            </a:r>
            <a:r>
              <a:rPr lang="pl-PL" sz="2400" dirty="0" err="1" smtClean="0">
                <a:solidFill>
                  <a:srgbClr val="000000"/>
                </a:solidFill>
              </a:rPr>
              <a:t>ampa</a:t>
            </a:r>
            <a:r>
              <a:rPr lang="pl-PL" sz="2400" dirty="0" smtClean="0">
                <a:solidFill>
                  <a:srgbClr val="000000"/>
                </a:solidFill>
              </a:rPr>
              <a:t> </a:t>
            </a:r>
            <a:r>
              <a:rPr lang="en-US" sz="2400" dirty="0" smtClean="0">
                <a:solidFill>
                  <a:srgbClr val="000000"/>
                </a:solidFill>
              </a:rPr>
              <a:t>using </a:t>
            </a:r>
            <a:r>
              <a:rPr lang="en-US" sz="2400" dirty="0">
                <a:solidFill>
                  <a:srgbClr val="000000"/>
                </a:solidFill>
              </a:rPr>
              <a:t>F8 biparental mapping population.</a:t>
            </a:r>
            <a:endParaRPr lang="pl-PL" sz="2400" dirty="0">
              <a:solidFill>
                <a:srgbClr val="000000"/>
              </a:solidFill>
            </a:endParaRPr>
          </a:p>
          <a:p>
            <a:pPr marL="0" indent="0" algn="just">
              <a:buNone/>
            </a:pPr>
            <a:endParaRPr lang="pl-PL" sz="2400" dirty="0">
              <a:solidFill>
                <a:srgbClr val="000000"/>
              </a:solidFill>
            </a:endParaRPr>
          </a:p>
        </p:txBody>
      </p:sp>
      <p:sp>
        <p:nvSpPr>
          <p:cNvPr id="9" name="Tekst — symbol zastępczy 8"/>
          <p:cNvSpPr>
            <a:spLocks noGrp="1"/>
          </p:cNvSpPr>
          <p:nvPr>
            <p:ph type="body" sz="quarter" idx="21"/>
          </p:nvPr>
        </p:nvSpPr>
        <p:spPr>
          <a:xfrm>
            <a:off x="577850" y="10548914"/>
            <a:ext cx="24081282" cy="901336"/>
          </a:xfrm>
        </p:spPr>
        <p:txBody>
          <a:bodyPr/>
          <a:lstStyle/>
          <a:p>
            <a:pPr algn="ctr"/>
            <a:r>
              <a:rPr lang="pl-PL" sz="4000" dirty="0" smtClean="0"/>
              <a:t>MATERIALS </a:t>
            </a:r>
            <a:r>
              <a:rPr lang="pl-PL" sz="4000" dirty="0"/>
              <a:t>AND METHODS</a:t>
            </a:r>
          </a:p>
        </p:txBody>
      </p:sp>
      <p:sp>
        <p:nvSpPr>
          <p:cNvPr id="16" name="Tekst — symbol zastępczy 15"/>
          <p:cNvSpPr>
            <a:spLocks noGrp="1"/>
          </p:cNvSpPr>
          <p:nvPr>
            <p:ph type="body" sz="quarter" idx="29"/>
          </p:nvPr>
        </p:nvSpPr>
        <p:spPr>
          <a:xfrm>
            <a:off x="562901" y="32618250"/>
            <a:ext cx="9806674" cy="792000"/>
          </a:xfrm>
        </p:spPr>
        <p:txBody>
          <a:bodyPr/>
          <a:lstStyle/>
          <a:p>
            <a:pPr algn="ctr"/>
            <a:r>
              <a:rPr lang="pl-PL" dirty="0"/>
              <a:t>SUMMARY</a:t>
            </a:r>
          </a:p>
        </p:txBody>
      </p:sp>
      <p:sp>
        <p:nvSpPr>
          <p:cNvPr id="17" name="Zawartość — symbol zastępczy 16"/>
          <p:cNvSpPr>
            <a:spLocks noGrp="1"/>
          </p:cNvSpPr>
          <p:nvPr>
            <p:ph sz="quarter" idx="30"/>
          </p:nvPr>
        </p:nvSpPr>
        <p:spPr>
          <a:xfrm>
            <a:off x="289850" y="33482250"/>
            <a:ext cx="14183725" cy="1799838"/>
          </a:xfrm>
        </p:spPr>
        <p:txBody>
          <a:bodyPr>
            <a:noAutofit/>
          </a:bodyPr>
          <a:lstStyle/>
          <a:p>
            <a:pPr marL="0" indent="0" algn="just">
              <a:buNone/>
            </a:pPr>
            <a:r>
              <a:rPr lang="pl-PL" sz="2400" dirty="0" smtClean="0">
                <a:solidFill>
                  <a:srgbClr val="000000"/>
                </a:solidFill>
              </a:rPr>
              <a:t>1. </a:t>
            </a:r>
            <a:r>
              <a:rPr lang="en-US" sz="2400" dirty="0" smtClean="0">
                <a:solidFill>
                  <a:srgbClr val="000000"/>
                </a:solidFill>
              </a:rPr>
              <a:t>A </a:t>
            </a:r>
            <a:r>
              <a:rPr lang="en-US" sz="2400" dirty="0">
                <a:solidFill>
                  <a:srgbClr val="000000"/>
                </a:solidFill>
              </a:rPr>
              <a:t>genetic map of rye was developed based on RIL8 (RIL-A): NS 08135N/2 x 83/81 (78A-674 TUR.)/2 mapping </a:t>
            </a:r>
            <a:r>
              <a:rPr lang="en-US" sz="2400" dirty="0" smtClean="0">
                <a:solidFill>
                  <a:srgbClr val="000000"/>
                </a:solidFill>
              </a:rPr>
              <a:t>population.</a:t>
            </a:r>
            <a:r>
              <a:rPr lang="pl-PL" sz="2400" dirty="0">
                <a:solidFill>
                  <a:srgbClr val="000000"/>
                </a:solidFill>
              </a:rPr>
              <a:t> </a:t>
            </a:r>
            <a:endParaRPr lang="pl-PL" sz="2400" dirty="0" smtClean="0">
              <a:solidFill>
                <a:srgbClr val="000000"/>
              </a:solidFill>
            </a:endParaRPr>
          </a:p>
          <a:p>
            <a:pPr marL="0" indent="0" algn="just">
              <a:buNone/>
            </a:pPr>
            <a:r>
              <a:rPr lang="pl-PL" sz="2400" dirty="0" smtClean="0">
                <a:solidFill>
                  <a:srgbClr val="000000"/>
                </a:solidFill>
              </a:rPr>
              <a:t>2. </a:t>
            </a:r>
            <a:r>
              <a:rPr lang="en-US" sz="2400" dirty="0" smtClean="0">
                <a:solidFill>
                  <a:srgbClr val="000000"/>
                </a:solidFill>
              </a:rPr>
              <a:t>Association </a:t>
            </a:r>
            <a:r>
              <a:rPr lang="en-US" sz="2400" dirty="0">
                <a:solidFill>
                  <a:srgbClr val="000000"/>
                </a:solidFill>
              </a:rPr>
              <a:t>mapping identified 144 markers associated with Rf genes in rye with CMS PAMPA.3. The chromosomal regions encoding putative </a:t>
            </a:r>
            <a:r>
              <a:rPr lang="en-US" sz="2400" dirty="0" err="1">
                <a:solidFill>
                  <a:srgbClr val="000000"/>
                </a:solidFill>
              </a:rPr>
              <a:t>Rf</a:t>
            </a:r>
            <a:r>
              <a:rPr lang="en-US" sz="2400" dirty="0">
                <a:solidFill>
                  <a:srgbClr val="000000"/>
                </a:solidFill>
              </a:rPr>
              <a:t> genes were identified on 1R, 3R, 4R, 5R, 6R, and 7R chromosomes</a:t>
            </a:r>
            <a:r>
              <a:rPr lang="en-US" sz="2400" dirty="0" smtClean="0">
                <a:solidFill>
                  <a:srgbClr val="000000"/>
                </a:solidFill>
              </a:rPr>
              <a:t>.</a:t>
            </a:r>
            <a:endParaRPr lang="en-US" sz="2400" dirty="0">
              <a:solidFill>
                <a:srgbClr val="000000"/>
              </a:solidFill>
            </a:endParaRPr>
          </a:p>
        </p:txBody>
      </p:sp>
      <p:sp>
        <p:nvSpPr>
          <p:cNvPr id="18" name="Tekst — symbol zastępczy 17"/>
          <p:cNvSpPr>
            <a:spLocks noGrp="1"/>
          </p:cNvSpPr>
          <p:nvPr>
            <p:ph type="body" sz="quarter" idx="31"/>
          </p:nvPr>
        </p:nvSpPr>
        <p:spPr>
          <a:xfrm>
            <a:off x="544019" y="13457337"/>
            <a:ext cx="24153557" cy="728207"/>
          </a:xfrm>
        </p:spPr>
        <p:txBody>
          <a:bodyPr/>
          <a:lstStyle/>
          <a:p>
            <a:pPr algn="ctr"/>
            <a:r>
              <a:rPr lang="pl-PL" dirty="0"/>
              <a:t>RESULTS</a:t>
            </a:r>
          </a:p>
        </p:txBody>
      </p:sp>
      <p:pic>
        <p:nvPicPr>
          <p:cNvPr id="31" name="Obraz 3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146464" y="532865"/>
            <a:ext cx="2512668" cy="2520333"/>
          </a:xfrm>
          <a:prstGeom prst="rect">
            <a:avLst/>
          </a:prstGeom>
        </p:spPr>
      </p:pic>
      <p:sp>
        <p:nvSpPr>
          <p:cNvPr id="2" name="Prostokąt 1"/>
          <p:cNvSpPr/>
          <p:nvPr/>
        </p:nvSpPr>
        <p:spPr>
          <a:xfrm>
            <a:off x="505573" y="14384641"/>
            <a:ext cx="13536001" cy="5498941"/>
          </a:xfrm>
          <a:prstGeom prst="rect">
            <a:avLst/>
          </a:prstGeom>
        </p:spPr>
        <p:txBody>
          <a:bodyPr wrap="square">
            <a:spAutoFit/>
          </a:bodyPr>
          <a:lstStyle/>
          <a:p>
            <a:pPr algn="just" defTabSz="2544790">
              <a:spcBef>
                <a:spcPts val="696"/>
              </a:spcBef>
            </a:pPr>
            <a:r>
              <a:rPr lang="en-US" sz="2400" dirty="0">
                <a:solidFill>
                  <a:srgbClr val="000000"/>
                </a:solidFill>
              </a:rPr>
              <a:t>Genetic mapping enabled the identification of seven linkage groups (LG) which were assigned to the particular </a:t>
            </a:r>
            <a:r>
              <a:rPr lang="en-US" sz="2400" dirty="0" smtClean="0">
                <a:solidFill>
                  <a:srgbClr val="000000"/>
                </a:solidFill>
              </a:rPr>
              <a:t>rye </a:t>
            </a:r>
            <a:r>
              <a:rPr lang="en-US" sz="2400" dirty="0">
                <a:solidFill>
                  <a:srgbClr val="000000"/>
                </a:solidFill>
              </a:rPr>
              <a:t>chromosomes on the base of known DArTseq and </a:t>
            </a:r>
            <a:r>
              <a:rPr lang="en-US" sz="2400" dirty="0" err="1">
                <a:solidFill>
                  <a:srgbClr val="000000"/>
                </a:solidFill>
              </a:rPr>
              <a:t>silicoDArT</a:t>
            </a:r>
            <a:r>
              <a:rPr lang="en-US" sz="2400" dirty="0">
                <a:solidFill>
                  <a:srgbClr val="000000"/>
                </a:solidFill>
              </a:rPr>
              <a:t> </a:t>
            </a:r>
            <a:r>
              <a:rPr lang="en-US" sz="2400" dirty="0" smtClean="0">
                <a:solidFill>
                  <a:srgbClr val="000000"/>
                </a:solidFill>
              </a:rPr>
              <a:t>chromosomal </a:t>
            </a:r>
            <a:r>
              <a:rPr lang="en-US" sz="2400" dirty="0">
                <a:solidFill>
                  <a:srgbClr val="000000"/>
                </a:solidFill>
              </a:rPr>
              <a:t>location (Figure 1). The genetic map includes 424 skeletons, 1564 redundant and 32270 added markers (interpolated on the map), and covers 1051.8 cM. The largest group is 189.3 cM, and the smallest 116.5 cM in length (Table 1).</a:t>
            </a:r>
            <a:endParaRPr lang="pl-PL" sz="2400" dirty="0">
              <a:solidFill>
                <a:srgbClr val="000000"/>
              </a:solidFill>
            </a:endParaRPr>
          </a:p>
          <a:p>
            <a:pPr algn="just" defTabSz="2544790">
              <a:spcBef>
                <a:spcPts val="696"/>
              </a:spcBef>
            </a:pPr>
            <a:endParaRPr lang="pl-PL" sz="800" dirty="0">
              <a:solidFill>
                <a:srgbClr val="000000"/>
              </a:solidFill>
            </a:endParaRPr>
          </a:p>
          <a:p>
            <a:pPr algn="just" defTabSz="2544790">
              <a:spcBef>
                <a:spcPts val="696"/>
              </a:spcBef>
            </a:pPr>
            <a:r>
              <a:rPr lang="en-US" sz="2400" dirty="0">
                <a:solidFill>
                  <a:srgbClr val="000000"/>
                </a:solidFill>
              </a:rPr>
              <a:t>Association mapping identified as many as 144 markers associated with Rf genes. Among them, 5, 1, 40, 8, 6, 11 and eight were assigned to the chromosomes 1R, 2R, 3R, 4R, 5R, 6R, and 7R, respectively. The highest p-value (2.64E-12) was obtained for marker 3577066. The coefficient of determination (R²) for associative markers ranged from 0.768 to 0.347. The results of the analysis for the highest parameters were shown in Table 2.</a:t>
            </a:r>
            <a:endParaRPr lang="pl-PL" sz="2400" dirty="0">
              <a:solidFill>
                <a:srgbClr val="000000"/>
              </a:solidFill>
            </a:endParaRPr>
          </a:p>
          <a:p>
            <a:pPr algn="just" defTabSz="2544790">
              <a:spcBef>
                <a:spcPts val="696"/>
              </a:spcBef>
            </a:pPr>
            <a:endParaRPr lang="pl-PL" sz="800" dirty="0">
              <a:solidFill>
                <a:srgbClr val="000000"/>
              </a:solidFill>
            </a:endParaRPr>
          </a:p>
          <a:p>
            <a:pPr algn="just" defTabSz="2544790">
              <a:spcBef>
                <a:spcPts val="696"/>
              </a:spcBef>
            </a:pPr>
            <a:r>
              <a:rPr lang="en-US" sz="2400" dirty="0">
                <a:solidFill>
                  <a:srgbClr val="000000"/>
                </a:solidFill>
              </a:rPr>
              <a:t>Markers associated with Rf genes were searched on RIL8 (RIL-A): NS 08135N/2 x 83/81 (78A-674 TUR.)/2 genetic map. On the base of their location, putative chromosomal regions responsible for pollen fertility restoration in rye with CMS </a:t>
            </a:r>
            <a:r>
              <a:rPr lang="en-US" sz="2400" dirty="0" smtClean="0">
                <a:solidFill>
                  <a:srgbClr val="000000"/>
                </a:solidFill>
              </a:rPr>
              <a:t>P</a:t>
            </a:r>
            <a:r>
              <a:rPr lang="pl-PL" sz="2400" dirty="0" err="1" smtClean="0">
                <a:solidFill>
                  <a:srgbClr val="000000"/>
                </a:solidFill>
              </a:rPr>
              <a:t>ampa</a:t>
            </a:r>
            <a:r>
              <a:rPr lang="en-US" sz="2400" dirty="0" smtClean="0">
                <a:solidFill>
                  <a:srgbClr val="000000"/>
                </a:solidFill>
              </a:rPr>
              <a:t> </a:t>
            </a:r>
            <a:r>
              <a:rPr lang="en-US" sz="2400" dirty="0">
                <a:solidFill>
                  <a:srgbClr val="000000"/>
                </a:solidFill>
              </a:rPr>
              <a:t>were  indicated. The QTLs  were detected on 1R, 3R, 4R, 5R, 6R, and 7R chromosomes</a:t>
            </a:r>
            <a:r>
              <a:rPr lang="pl-PL" sz="2400" dirty="0">
                <a:solidFill>
                  <a:srgbClr val="000000"/>
                </a:solidFill>
              </a:rPr>
              <a:t>.</a:t>
            </a:r>
          </a:p>
        </p:txBody>
      </p:sp>
      <p:graphicFrame>
        <p:nvGraphicFramePr>
          <p:cNvPr id="26" name="Symbol zastępczy zawartości 25"/>
          <p:cNvGraphicFramePr>
            <a:graphicFrameLocks noGrp="1"/>
          </p:cNvGraphicFramePr>
          <p:nvPr>
            <p:ph sz="quarter" idx="32"/>
            <p:extLst>
              <p:ext uri="{D42A27DB-BD31-4B8C-83A1-F6EECF244321}">
                <p14:modId xmlns:p14="http://schemas.microsoft.com/office/powerpoint/2010/main" val="3725316815"/>
              </p:ext>
            </p:extLst>
          </p:nvPr>
        </p:nvGraphicFramePr>
        <p:xfrm>
          <a:off x="14401575" y="15559853"/>
          <a:ext cx="10257556" cy="3378397"/>
        </p:xfrm>
        <a:graphic>
          <a:graphicData uri="http://schemas.openxmlformats.org/drawingml/2006/table">
            <a:tbl>
              <a:tblPr firstRow="1" firstCol="1">
                <a:tableStyleId>{93296810-A885-4BE3-A3E7-6D5BEEA58F35}</a:tableStyleId>
              </a:tblPr>
              <a:tblGrid>
                <a:gridCol w="720000">
                  <a:extLst>
                    <a:ext uri="{9D8B030D-6E8A-4147-A177-3AD203B41FA5}">
                      <a16:colId xmlns:a16="http://schemas.microsoft.com/office/drawing/2014/main" xmlns="" val="920724196"/>
                    </a:ext>
                  </a:extLst>
                </a:gridCol>
                <a:gridCol w="1998687">
                  <a:extLst>
                    <a:ext uri="{9D8B030D-6E8A-4147-A177-3AD203B41FA5}">
                      <a16:colId xmlns:a16="http://schemas.microsoft.com/office/drawing/2014/main" xmlns="" val="1456795795"/>
                    </a:ext>
                  </a:extLst>
                </a:gridCol>
                <a:gridCol w="1034746">
                  <a:extLst>
                    <a:ext uri="{9D8B030D-6E8A-4147-A177-3AD203B41FA5}">
                      <a16:colId xmlns:a16="http://schemas.microsoft.com/office/drawing/2014/main" xmlns="" val="4231028797"/>
                    </a:ext>
                  </a:extLst>
                </a:gridCol>
                <a:gridCol w="886926">
                  <a:extLst>
                    <a:ext uri="{9D8B030D-6E8A-4147-A177-3AD203B41FA5}">
                      <a16:colId xmlns:a16="http://schemas.microsoft.com/office/drawing/2014/main" xmlns="" val="1760730226"/>
                    </a:ext>
                  </a:extLst>
                </a:gridCol>
                <a:gridCol w="813015">
                  <a:extLst>
                    <a:ext uri="{9D8B030D-6E8A-4147-A177-3AD203B41FA5}">
                      <a16:colId xmlns:a16="http://schemas.microsoft.com/office/drawing/2014/main" xmlns="" val="4245798872"/>
                    </a:ext>
                  </a:extLst>
                </a:gridCol>
                <a:gridCol w="813015">
                  <a:extLst>
                    <a:ext uri="{9D8B030D-6E8A-4147-A177-3AD203B41FA5}">
                      <a16:colId xmlns:a16="http://schemas.microsoft.com/office/drawing/2014/main" xmlns="" val="20005"/>
                    </a:ext>
                  </a:extLst>
                </a:gridCol>
                <a:gridCol w="960837">
                  <a:extLst>
                    <a:ext uri="{9D8B030D-6E8A-4147-A177-3AD203B41FA5}">
                      <a16:colId xmlns:a16="http://schemas.microsoft.com/office/drawing/2014/main" xmlns="" val="20006"/>
                    </a:ext>
                  </a:extLst>
                </a:gridCol>
                <a:gridCol w="886926">
                  <a:extLst>
                    <a:ext uri="{9D8B030D-6E8A-4147-A177-3AD203B41FA5}">
                      <a16:colId xmlns:a16="http://schemas.microsoft.com/office/drawing/2014/main" xmlns="" val="20007"/>
                    </a:ext>
                  </a:extLst>
                </a:gridCol>
                <a:gridCol w="886926">
                  <a:extLst>
                    <a:ext uri="{9D8B030D-6E8A-4147-A177-3AD203B41FA5}">
                      <a16:colId xmlns:a16="http://schemas.microsoft.com/office/drawing/2014/main" xmlns="" val="20008"/>
                    </a:ext>
                  </a:extLst>
                </a:gridCol>
                <a:gridCol w="1256478">
                  <a:extLst>
                    <a:ext uri="{9D8B030D-6E8A-4147-A177-3AD203B41FA5}">
                      <a16:colId xmlns:a16="http://schemas.microsoft.com/office/drawing/2014/main" xmlns="" val="2323947415"/>
                    </a:ext>
                  </a:extLst>
                </a:gridCol>
              </a:tblGrid>
              <a:tr h="622540">
                <a:tc>
                  <a:txBody>
                    <a:bodyPr/>
                    <a:lstStyle/>
                    <a:p>
                      <a:pPr algn="ctr">
                        <a:spcAft>
                          <a:spcPts val="0"/>
                        </a:spcAft>
                      </a:pPr>
                      <a:endParaRPr lang="pl-PL" sz="2000" dirty="0">
                        <a:effectLst/>
                        <a:latin typeface="+mn-lt"/>
                        <a:ea typeface="Times New Roman" panose="02020603050405020304" pitchFamily="18" charset="0"/>
                      </a:endParaRPr>
                    </a:p>
                  </a:txBody>
                  <a:tcPr marL="25675" marR="25675" marT="0" marB="0" anchor="ctr"/>
                </a:tc>
                <a:tc>
                  <a:txBody>
                    <a:bodyPr/>
                    <a:lstStyle/>
                    <a:p>
                      <a:pPr algn="ctr">
                        <a:spcAft>
                          <a:spcPts val="0"/>
                        </a:spcAft>
                      </a:pPr>
                      <a:r>
                        <a:rPr lang="pl-PL" sz="2400" b="1" kern="1200" dirty="0">
                          <a:solidFill>
                            <a:schemeClr val="lt1"/>
                          </a:solidFill>
                          <a:effectLst/>
                          <a:latin typeface="+mn-lt"/>
                          <a:ea typeface="+mn-ea"/>
                          <a:cs typeface="+mn-cs"/>
                        </a:rPr>
                        <a:t>C</a:t>
                      </a:r>
                      <a:r>
                        <a:rPr lang="en-US" sz="2400" b="1" kern="1200" dirty="0" err="1">
                          <a:solidFill>
                            <a:schemeClr val="lt1"/>
                          </a:solidFill>
                          <a:effectLst/>
                          <a:latin typeface="+mn-lt"/>
                          <a:ea typeface="+mn-ea"/>
                          <a:cs typeface="+mn-cs"/>
                        </a:rPr>
                        <a:t>hromosom</a:t>
                      </a:r>
                      <a:endParaRPr lang="en-US" sz="2400" b="1" kern="1200" dirty="0">
                        <a:solidFill>
                          <a:schemeClr val="lt1"/>
                        </a:solidFill>
                        <a:effectLst/>
                        <a:latin typeface="+mn-lt"/>
                        <a:ea typeface="+mn-ea"/>
                        <a:cs typeface="+mn-cs"/>
                      </a:endParaRPr>
                    </a:p>
                  </a:txBody>
                  <a:tcPr marL="25675" marR="25675" marT="0" marB="0" anchor="ctr"/>
                </a:tc>
                <a:tc>
                  <a:txBody>
                    <a:bodyPr/>
                    <a:lstStyle/>
                    <a:p>
                      <a:pPr algn="ctr">
                        <a:lnSpc>
                          <a:spcPct val="115000"/>
                        </a:lnSpc>
                        <a:spcAft>
                          <a:spcPts val="0"/>
                        </a:spcAft>
                      </a:pPr>
                      <a:r>
                        <a:rPr lang="pl-PL" sz="2400" b="1" dirty="0">
                          <a:solidFill>
                            <a:schemeClr val="bg1"/>
                          </a:solidFill>
                          <a:effectLst/>
                          <a:latin typeface="+mn-lt"/>
                          <a:ea typeface="Times New Roman"/>
                          <a:cs typeface="Times New Roman"/>
                        </a:rPr>
                        <a:t>1R</a:t>
                      </a:r>
                      <a:endParaRPr lang="pl-PL" sz="2400" dirty="0">
                        <a:solidFill>
                          <a:schemeClr val="bg1"/>
                        </a:solidFill>
                        <a:effectLst/>
                        <a:latin typeface="+mn-lt"/>
                        <a:ea typeface="Calibri"/>
                        <a:cs typeface="Times New Roman"/>
                      </a:endParaRPr>
                    </a:p>
                  </a:txBody>
                  <a:tcPr marL="44450" marR="44450" marT="0" marB="0" anchor="ctr"/>
                </a:tc>
                <a:tc>
                  <a:txBody>
                    <a:bodyPr/>
                    <a:lstStyle/>
                    <a:p>
                      <a:pPr algn="ctr">
                        <a:lnSpc>
                          <a:spcPct val="115000"/>
                        </a:lnSpc>
                        <a:spcAft>
                          <a:spcPts val="0"/>
                        </a:spcAft>
                      </a:pPr>
                      <a:r>
                        <a:rPr lang="pl-PL" sz="2400" b="1" dirty="0">
                          <a:solidFill>
                            <a:schemeClr val="bg1"/>
                          </a:solidFill>
                          <a:effectLst/>
                          <a:latin typeface="+mn-lt"/>
                          <a:ea typeface="Times New Roman"/>
                          <a:cs typeface="Times New Roman"/>
                        </a:rPr>
                        <a:t>2R</a:t>
                      </a:r>
                      <a:endParaRPr lang="pl-PL" sz="2400" dirty="0">
                        <a:solidFill>
                          <a:schemeClr val="bg1"/>
                        </a:solidFill>
                        <a:effectLst/>
                        <a:latin typeface="+mn-lt"/>
                        <a:ea typeface="Calibri"/>
                        <a:cs typeface="Times New Roman"/>
                      </a:endParaRPr>
                    </a:p>
                  </a:txBody>
                  <a:tcPr marL="44450" marR="44450" marT="0" marB="0" anchor="ctr"/>
                </a:tc>
                <a:tc>
                  <a:txBody>
                    <a:bodyPr/>
                    <a:lstStyle/>
                    <a:p>
                      <a:pPr algn="ctr">
                        <a:lnSpc>
                          <a:spcPct val="115000"/>
                        </a:lnSpc>
                        <a:spcAft>
                          <a:spcPts val="0"/>
                        </a:spcAft>
                      </a:pPr>
                      <a:r>
                        <a:rPr lang="pl-PL" sz="2400" b="1" dirty="0">
                          <a:solidFill>
                            <a:schemeClr val="bg1"/>
                          </a:solidFill>
                          <a:effectLst/>
                          <a:latin typeface="+mn-lt"/>
                          <a:ea typeface="Times New Roman"/>
                          <a:cs typeface="Times New Roman"/>
                        </a:rPr>
                        <a:t>3R</a:t>
                      </a:r>
                      <a:endParaRPr lang="pl-PL" sz="2400" dirty="0">
                        <a:solidFill>
                          <a:schemeClr val="bg1"/>
                        </a:solidFill>
                        <a:effectLst/>
                        <a:latin typeface="+mn-lt"/>
                        <a:ea typeface="Calibri"/>
                        <a:cs typeface="Times New Roman"/>
                      </a:endParaRPr>
                    </a:p>
                  </a:txBody>
                  <a:tcPr marL="44450" marR="44450" marT="0" marB="0" anchor="ctr"/>
                </a:tc>
                <a:tc>
                  <a:txBody>
                    <a:bodyPr/>
                    <a:lstStyle/>
                    <a:p>
                      <a:pPr algn="ctr">
                        <a:lnSpc>
                          <a:spcPct val="115000"/>
                        </a:lnSpc>
                        <a:spcAft>
                          <a:spcPts val="0"/>
                        </a:spcAft>
                      </a:pPr>
                      <a:r>
                        <a:rPr lang="pl-PL" sz="2400" b="1" dirty="0">
                          <a:solidFill>
                            <a:schemeClr val="bg1"/>
                          </a:solidFill>
                          <a:effectLst/>
                          <a:latin typeface="+mn-lt"/>
                          <a:ea typeface="Times New Roman"/>
                          <a:cs typeface="Times New Roman"/>
                        </a:rPr>
                        <a:t>4R</a:t>
                      </a:r>
                      <a:endParaRPr lang="pl-PL" sz="2400" dirty="0">
                        <a:solidFill>
                          <a:schemeClr val="bg1"/>
                        </a:solidFill>
                        <a:effectLst/>
                        <a:latin typeface="+mn-lt"/>
                        <a:ea typeface="Calibri"/>
                        <a:cs typeface="Times New Roman"/>
                      </a:endParaRPr>
                    </a:p>
                  </a:txBody>
                  <a:tcPr marL="44450" marR="44450" marT="0" marB="0" anchor="ctr"/>
                </a:tc>
                <a:tc>
                  <a:txBody>
                    <a:bodyPr/>
                    <a:lstStyle/>
                    <a:p>
                      <a:pPr algn="ctr">
                        <a:lnSpc>
                          <a:spcPct val="115000"/>
                        </a:lnSpc>
                        <a:spcAft>
                          <a:spcPts val="0"/>
                        </a:spcAft>
                      </a:pPr>
                      <a:r>
                        <a:rPr lang="pl-PL" sz="2400" b="1" dirty="0">
                          <a:solidFill>
                            <a:schemeClr val="bg1"/>
                          </a:solidFill>
                          <a:effectLst/>
                          <a:latin typeface="+mn-lt"/>
                          <a:ea typeface="Times New Roman"/>
                          <a:cs typeface="Times New Roman"/>
                        </a:rPr>
                        <a:t>5R</a:t>
                      </a:r>
                      <a:endParaRPr lang="pl-PL" sz="2400" dirty="0">
                        <a:solidFill>
                          <a:schemeClr val="bg1"/>
                        </a:solidFill>
                        <a:effectLst/>
                        <a:latin typeface="+mn-lt"/>
                        <a:ea typeface="Calibri"/>
                        <a:cs typeface="Times New Roman"/>
                      </a:endParaRPr>
                    </a:p>
                  </a:txBody>
                  <a:tcPr marL="44450" marR="44450" marT="0" marB="0" anchor="ctr"/>
                </a:tc>
                <a:tc>
                  <a:txBody>
                    <a:bodyPr/>
                    <a:lstStyle/>
                    <a:p>
                      <a:pPr algn="ctr">
                        <a:lnSpc>
                          <a:spcPct val="115000"/>
                        </a:lnSpc>
                        <a:spcAft>
                          <a:spcPts val="0"/>
                        </a:spcAft>
                      </a:pPr>
                      <a:r>
                        <a:rPr lang="pl-PL" sz="2400" b="1" dirty="0">
                          <a:solidFill>
                            <a:schemeClr val="bg1"/>
                          </a:solidFill>
                          <a:effectLst/>
                          <a:latin typeface="+mn-lt"/>
                          <a:ea typeface="Times New Roman"/>
                          <a:cs typeface="Times New Roman"/>
                        </a:rPr>
                        <a:t>6R</a:t>
                      </a:r>
                      <a:endParaRPr lang="pl-PL" sz="2400" dirty="0">
                        <a:solidFill>
                          <a:schemeClr val="bg1"/>
                        </a:solidFill>
                        <a:effectLst/>
                        <a:latin typeface="+mn-lt"/>
                        <a:ea typeface="Calibri"/>
                        <a:cs typeface="Times New Roman"/>
                      </a:endParaRPr>
                    </a:p>
                  </a:txBody>
                  <a:tcPr marL="44450" marR="44450" marT="0" marB="0" anchor="ctr"/>
                </a:tc>
                <a:tc>
                  <a:txBody>
                    <a:bodyPr/>
                    <a:lstStyle/>
                    <a:p>
                      <a:pPr algn="ctr">
                        <a:lnSpc>
                          <a:spcPct val="115000"/>
                        </a:lnSpc>
                        <a:spcAft>
                          <a:spcPts val="0"/>
                        </a:spcAft>
                      </a:pPr>
                      <a:r>
                        <a:rPr lang="pl-PL" sz="2400" b="1" dirty="0">
                          <a:solidFill>
                            <a:schemeClr val="bg1"/>
                          </a:solidFill>
                          <a:effectLst/>
                          <a:latin typeface="+mn-lt"/>
                          <a:ea typeface="Times New Roman"/>
                          <a:cs typeface="Times New Roman"/>
                        </a:rPr>
                        <a:t>7R</a:t>
                      </a:r>
                      <a:endParaRPr lang="pl-PL" sz="2400" dirty="0">
                        <a:solidFill>
                          <a:schemeClr val="bg1"/>
                        </a:solidFill>
                        <a:effectLst/>
                        <a:latin typeface="+mn-lt"/>
                        <a:ea typeface="Calibri"/>
                        <a:cs typeface="Times New Roman"/>
                      </a:endParaRPr>
                    </a:p>
                  </a:txBody>
                  <a:tcPr marL="44450" marR="44450" marT="0" marB="0" anchor="ctr"/>
                </a:tc>
                <a:tc>
                  <a:txBody>
                    <a:bodyPr/>
                    <a:lstStyle/>
                    <a:p>
                      <a:pPr algn="ctr">
                        <a:lnSpc>
                          <a:spcPct val="115000"/>
                        </a:lnSpc>
                        <a:spcAft>
                          <a:spcPts val="0"/>
                        </a:spcAft>
                      </a:pPr>
                      <a:r>
                        <a:rPr lang="pl-PL" sz="2400" b="1" dirty="0">
                          <a:solidFill>
                            <a:schemeClr val="bg1"/>
                          </a:solidFill>
                          <a:effectLst/>
                          <a:latin typeface="+mn-lt"/>
                          <a:ea typeface="Calibri"/>
                          <a:cs typeface="Times New Roman"/>
                        </a:rPr>
                        <a:t>Total</a:t>
                      </a:r>
                      <a:endParaRPr lang="pl-PL" sz="2400" dirty="0">
                        <a:solidFill>
                          <a:schemeClr val="bg1"/>
                        </a:solidFill>
                        <a:effectLst/>
                        <a:latin typeface="+mn-lt"/>
                        <a:ea typeface="Calibri"/>
                        <a:cs typeface="Times New Roman"/>
                      </a:endParaRPr>
                    </a:p>
                  </a:txBody>
                  <a:tcPr marL="44450" marR="44450" marT="0" marB="0" anchor="ctr"/>
                </a:tc>
                <a:extLst>
                  <a:ext uri="{0D108BD9-81ED-4DB2-BD59-A6C34878D82A}">
                    <a16:rowId xmlns:a16="http://schemas.microsoft.com/office/drawing/2014/main" xmlns="" val="1670537511"/>
                  </a:ext>
                </a:extLst>
              </a:tr>
              <a:tr h="444347">
                <a:tc rowSpan="4">
                  <a:txBody>
                    <a:bodyPr/>
                    <a:lstStyle/>
                    <a:p>
                      <a:pPr algn="ctr">
                        <a:spcAft>
                          <a:spcPts val="0"/>
                        </a:spcAft>
                      </a:pPr>
                      <a:r>
                        <a:rPr lang="pl-PL" sz="2400" dirty="0" err="1">
                          <a:effectLst/>
                        </a:rPr>
                        <a:t>Markers</a:t>
                      </a:r>
                      <a:endParaRPr lang="pl-PL" sz="2400" dirty="0">
                        <a:effectLst/>
                        <a:latin typeface="Times New Roman" panose="02020603050405020304" pitchFamily="18" charset="0"/>
                        <a:ea typeface="Times New Roman" panose="02020603050405020304" pitchFamily="18" charset="0"/>
                      </a:endParaRPr>
                    </a:p>
                  </a:txBody>
                  <a:tcPr marL="25675" marR="25675" marT="0" marB="0" vert="vert270" anchor="ctr"/>
                </a:tc>
                <a:tc>
                  <a:txBody>
                    <a:bodyPr/>
                    <a:lstStyle/>
                    <a:p>
                      <a:pPr>
                        <a:lnSpc>
                          <a:spcPct val="115000"/>
                        </a:lnSpc>
                        <a:spcAft>
                          <a:spcPts val="0"/>
                        </a:spcAft>
                      </a:pPr>
                      <a:r>
                        <a:rPr lang="pl-PL" sz="2400" b="1" dirty="0">
                          <a:solidFill>
                            <a:srgbClr val="000000"/>
                          </a:solidFill>
                          <a:effectLst/>
                          <a:latin typeface="+mn-lt"/>
                          <a:ea typeface="Times New Roman"/>
                          <a:cs typeface="Times New Roman"/>
                        </a:rPr>
                        <a:t>Skeleton</a:t>
                      </a:r>
                      <a:endParaRPr lang="pl-PL" sz="2400" dirty="0">
                        <a:solidFill>
                          <a:srgbClr val="000000"/>
                        </a:solidFill>
                        <a:effectLst/>
                        <a:latin typeface="+mn-lt"/>
                        <a:ea typeface="Calibri"/>
                        <a:cs typeface="Times New Roman"/>
                      </a:endParaRPr>
                    </a:p>
                  </a:txBody>
                  <a:tcPr marL="44450" marR="44450" marT="0" marB="0" anchor="ctr">
                    <a:solidFill>
                      <a:schemeClr val="accent2">
                        <a:lumMod val="20000"/>
                        <a:lumOff val="80000"/>
                      </a:schemeClr>
                    </a:solidFill>
                  </a:tcPr>
                </a:tc>
                <a:tc>
                  <a:txBody>
                    <a:bodyPr/>
                    <a:lstStyle/>
                    <a:p>
                      <a:pPr algn="ctr">
                        <a:lnSpc>
                          <a:spcPct val="115000"/>
                        </a:lnSpc>
                        <a:spcAft>
                          <a:spcPts val="0"/>
                        </a:spcAft>
                      </a:pPr>
                      <a:r>
                        <a:rPr lang="pl-PL" sz="2400" dirty="0">
                          <a:solidFill>
                            <a:srgbClr val="000000"/>
                          </a:solidFill>
                          <a:effectLst/>
                          <a:latin typeface="+mn-lt"/>
                          <a:ea typeface="Times New Roman"/>
                          <a:cs typeface="Times New Roman"/>
                        </a:rPr>
                        <a:t>70</a:t>
                      </a:r>
                      <a:endParaRPr lang="pl-PL" sz="2400" dirty="0">
                        <a:solidFill>
                          <a:srgbClr val="000000"/>
                        </a:solidFill>
                        <a:effectLst/>
                        <a:latin typeface="+mn-lt"/>
                        <a:ea typeface="Calibri"/>
                        <a:cs typeface="Times New Roman"/>
                      </a:endParaRPr>
                    </a:p>
                  </a:txBody>
                  <a:tcPr marL="44450" marR="44450" marT="0" marB="0" anchor="ctr">
                    <a:solidFill>
                      <a:schemeClr val="accent2">
                        <a:lumMod val="20000"/>
                        <a:lumOff val="80000"/>
                      </a:schemeClr>
                    </a:solidFill>
                  </a:tcPr>
                </a:tc>
                <a:tc>
                  <a:txBody>
                    <a:bodyPr/>
                    <a:lstStyle/>
                    <a:p>
                      <a:pPr algn="ctr">
                        <a:lnSpc>
                          <a:spcPct val="115000"/>
                        </a:lnSpc>
                        <a:spcAft>
                          <a:spcPts val="0"/>
                        </a:spcAft>
                      </a:pPr>
                      <a:r>
                        <a:rPr lang="pl-PL" sz="2400">
                          <a:solidFill>
                            <a:srgbClr val="000000"/>
                          </a:solidFill>
                          <a:effectLst/>
                          <a:latin typeface="+mn-lt"/>
                          <a:ea typeface="Times New Roman"/>
                          <a:cs typeface="Times New Roman"/>
                        </a:rPr>
                        <a:t>79</a:t>
                      </a:r>
                      <a:endParaRPr lang="pl-PL" sz="2400">
                        <a:solidFill>
                          <a:srgbClr val="000000"/>
                        </a:solidFill>
                        <a:effectLst/>
                        <a:latin typeface="+mn-lt"/>
                        <a:ea typeface="Calibri"/>
                        <a:cs typeface="Times New Roman"/>
                      </a:endParaRPr>
                    </a:p>
                  </a:txBody>
                  <a:tcPr marL="44450" marR="44450" marT="0" marB="0" anchor="ctr">
                    <a:solidFill>
                      <a:schemeClr val="accent2">
                        <a:lumMod val="20000"/>
                        <a:lumOff val="80000"/>
                      </a:schemeClr>
                    </a:solidFill>
                  </a:tcPr>
                </a:tc>
                <a:tc>
                  <a:txBody>
                    <a:bodyPr/>
                    <a:lstStyle/>
                    <a:p>
                      <a:pPr algn="ctr">
                        <a:lnSpc>
                          <a:spcPct val="115000"/>
                        </a:lnSpc>
                        <a:spcAft>
                          <a:spcPts val="0"/>
                        </a:spcAft>
                      </a:pPr>
                      <a:r>
                        <a:rPr lang="pl-PL" sz="2400">
                          <a:solidFill>
                            <a:srgbClr val="000000"/>
                          </a:solidFill>
                          <a:effectLst/>
                          <a:latin typeface="+mn-lt"/>
                          <a:ea typeface="Times New Roman"/>
                          <a:cs typeface="Times New Roman"/>
                        </a:rPr>
                        <a:t>49</a:t>
                      </a:r>
                      <a:endParaRPr lang="pl-PL" sz="2400">
                        <a:solidFill>
                          <a:srgbClr val="000000"/>
                        </a:solidFill>
                        <a:effectLst/>
                        <a:latin typeface="+mn-lt"/>
                        <a:ea typeface="Calibri"/>
                        <a:cs typeface="Times New Roman"/>
                      </a:endParaRPr>
                    </a:p>
                  </a:txBody>
                  <a:tcPr marL="44450" marR="44450" marT="0" marB="0" anchor="ctr">
                    <a:solidFill>
                      <a:schemeClr val="accent2">
                        <a:lumMod val="20000"/>
                        <a:lumOff val="80000"/>
                      </a:schemeClr>
                    </a:solidFill>
                  </a:tcPr>
                </a:tc>
                <a:tc>
                  <a:txBody>
                    <a:bodyPr/>
                    <a:lstStyle/>
                    <a:p>
                      <a:pPr algn="ctr">
                        <a:lnSpc>
                          <a:spcPct val="115000"/>
                        </a:lnSpc>
                        <a:spcAft>
                          <a:spcPts val="0"/>
                        </a:spcAft>
                      </a:pPr>
                      <a:r>
                        <a:rPr lang="pl-PL" sz="2400">
                          <a:solidFill>
                            <a:srgbClr val="000000"/>
                          </a:solidFill>
                          <a:effectLst/>
                          <a:latin typeface="+mn-lt"/>
                          <a:ea typeface="Times New Roman"/>
                          <a:cs typeface="Times New Roman"/>
                        </a:rPr>
                        <a:t>38</a:t>
                      </a:r>
                      <a:endParaRPr lang="pl-PL" sz="2400">
                        <a:solidFill>
                          <a:srgbClr val="000000"/>
                        </a:solidFill>
                        <a:effectLst/>
                        <a:latin typeface="+mn-lt"/>
                        <a:ea typeface="Calibri"/>
                        <a:cs typeface="Times New Roman"/>
                      </a:endParaRPr>
                    </a:p>
                  </a:txBody>
                  <a:tcPr marL="44450" marR="44450" marT="0" marB="0" anchor="ctr">
                    <a:solidFill>
                      <a:schemeClr val="accent2">
                        <a:lumMod val="20000"/>
                        <a:lumOff val="80000"/>
                      </a:schemeClr>
                    </a:solidFill>
                  </a:tcPr>
                </a:tc>
                <a:tc>
                  <a:txBody>
                    <a:bodyPr/>
                    <a:lstStyle/>
                    <a:p>
                      <a:pPr algn="ctr">
                        <a:lnSpc>
                          <a:spcPct val="115000"/>
                        </a:lnSpc>
                        <a:spcAft>
                          <a:spcPts val="0"/>
                        </a:spcAft>
                      </a:pPr>
                      <a:r>
                        <a:rPr lang="pl-PL" sz="2400">
                          <a:solidFill>
                            <a:srgbClr val="000000"/>
                          </a:solidFill>
                          <a:effectLst/>
                          <a:latin typeface="+mn-lt"/>
                          <a:ea typeface="Times New Roman"/>
                          <a:cs typeface="Times New Roman"/>
                        </a:rPr>
                        <a:t>40</a:t>
                      </a:r>
                      <a:endParaRPr lang="pl-PL" sz="2400">
                        <a:solidFill>
                          <a:srgbClr val="000000"/>
                        </a:solidFill>
                        <a:effectLst/>
                        <a:latin typeface="+mn-lt"/>
                        <a:ea typeface="Calibri"/>
                        <a:cs typeface="Times New Roman"/>
                      </a:endParaRPr>
                    </a:p>
                  </a:txBody>
                  <a:tcPr marL="44450" marR="44450" marT="0" marB="0" anchor="ctr">
                    <a:solidFill>
                      <a:schemeClr val="accent2">
                        <a:lumMod val="20000"/>
                        <a:lumOff val="80000"/>
                      </a:schemeClr>
                    </a:solidFill>
                  </a:tcPr>
                </a:tc>
                <a:tc>
                  <a:txBody>
                    <a:bodyPr/>
                    <a:lstStyle/>
                    <a:p>
                      <a:pPr algn="ctr">
                        <a:lnSpc>
                          <a:spcPct val="115000"/>
                        </a:lnSpc>
                        <a:spcAft>
                          <a:spcPts val="0"/>
                        </a:spcAft>
                      </a:pPr>
                      <a:r>
                        <a:rPr lang="pl-PL" sz="2400">
                          <a:solidFill>
                            <a:srgbClr val="000000"/>
                          </a:solidFill>
                          <a:effectLst/>
                          <a:latin typeface="+mn-lt"/>
                          <a:ea typeface="Times New Roman"/>
                          <a:cs typeface="Times New Roman"/>
                        </a:rPr>
                        <a:t>59</a:t>
                      </a:r>
                      <a:endParaRPr lang="pl-PL" sz="2400">
                        <a:solidFill>
                          <a:srgbClr val="000000"/>
                        </a:solidFill>
                        <a:effectLst/>
                        <a:latin typeface="+mn-lt"/>
                        <a:ea typeface="Calibri"/>
                        <a:cs typeface="Times New Roman"/>
                      </a:endParaRPr>
                    </a:p>
                  </a:txBody>
                  <a:tcPr marL="44450" marR="44450" marT="0" marB="0" anchor="ctr">
                    <a:solidFill>
                      <a:schemeClr val="accent2">
                        <a:lumMod val="20000"/>
                        <a:lumOff val="80000"/>
                      </a:schemeClr>
                    </a:solidFill>
                  </a:tcPr>
                </a:tc>
                <a:tc>
                  <a:txBody>
                    <a:bodyPr/>
                    <a:lstStyle/>
                    <a:p>
                      <a:pPr algn="ctr">
                        <a:lnSpc>
                          <a:spcPct val="115000"/>
                        </a:lnSpc>
                        <a:spcAft>
                          <a:spcPts val="0"/>
                        </a:spcAft>
                      </a:pPr>
                      <a:r>
                        <a:rPr lang="pl-PL" sz="2400">
                          <a:solidFill>
                            <a:srgbClr val="000000"/>
                          </a:solidFill>
                          <a:effectLst/>
                          <a:latin typeface="+mn-lt"/>
                          <a:ea typeface="Times New Roman"/>
                          <a:cs typeface="Times New Roman"/>
                        </a:rPr>
                        <a:t>89</a:t>
                      </a:r>
                      <a:endParaRPr lang="pl-PL" sz="2400">
                        <a:solidFill>
                          <a:srgbClr val="000000"/>
                        </a:solidFill>
                        <a:effectLst/>
                        <a:latin typeface="+mn-lt"/>
                        <a:ea typeface="Calibri"/>
                        <a:cs typeface="Times New Roman"/>
                      </a:endParaRPr>
                    </a:p>
                  </a:txBody>
                  <a:tcPr marL="44450" marR="44450" marT="0" marB="0" anchor="ctr">
                    <a:solidFill>
                      <a:schemeClr val="accent2">
                        <a:lumMod val="20000"/>
                        <a:lumOff val="80000"/>
                      </a:schemeClr>
                    </a:solidFill>
                  </a:tcPr>
                </a:tc>
                <a:tc>
                  <a:txBody>
                    <a:bodyPr/>
                    <a:lstStyle/>
                    <a:p>
                      <a:pPr algn="ctr">
                        <a:lnSpc>
                          <a:spcPct val="115000"/>
                        </a:lnSpc>
                        <a:spcAft>
                          <a:spcPts val="0"/>
                        </a:spcAft>
                      </a:pPr>
                      <a:r>
                        <a:rPr lang="pl-PL" sz="2400" b="1">
                          <a:solidFill>
                            <a:srgbClr val="000000"/>
                          </a:solidFill>
                          <a:effectLst/>
                          <a:latin typeface="+mn-lt"/>
                          <a:ea typeface="Times New Roman"/>
                          <a:cs typeface="Times New Roman"/>
                        </a:rPr>
                        <a:t>424</a:t>
                      </a:r>
                      <a:endParaRPr lang="pl-PL" sz="2400">
                        <a:solidFill>
                          <a:srgbClr val="000000"/>
                        </a:solidFill>
                        <a:effectLst/>
                        <a:latin typeface="+mn-lt"/>
                        <a:ea typeface="Calibri"/>
                        <a:cs typeface="Times New Roman"/>
                      </a:endParaRPr>
                    </a:p>
                  </a:txBody>
                  <a:tcPr marL="44450" marR="44450" marT="0" marB="0" anchor="ctr">
                    <a:solidFill>
                      <a:schemeClr val="accent2">
                        <a:lumMod val="20000"/>
                        <a:lumOff val="80000"/>
                      </a:schemeClr>
                    </a:solidFill>
                  </a:tcPr>
                </a:tc>
                <a:extLst>
                  <a:ext uri="{0D108BD9-81ED-4DB2-BD59-A6C34878D82A}">
                    <a16:rowId xmlns:a16="http://schemas.microsoft.com/office/drawing/2014/main" xmlns="" val="10001"/>
                  </a:ext>
                </a:extLst>
              </a:tr>
              <a:tr h="516923">
                <a:tc vMerge="1">
                  <a:txBody>
                    <a:bodyPr/>
                    <a:lstStyle/>
                    <a:p>
                      <a:endParaRPr lang="pl-PL"/>
                    </a:p>
                  </a:txBody>
                  <a:tcPr/>
                </a:tc>
                <a:tc>
                  <a:txBody>
                    <a:bodyPr/>
                    <a:lstStyle/>
                    <a:p>
                      <a:pPr>
                        <a:lnSpc>
                          <a:spcPct val="115000"/>
                        </a:lnSpc>
                        <a:spcAft>
                          <a:spcPts val="0"/>
                        </a:spcAft>
                      </a:pPr>
                      <a:r>
                        <a:rPr lang="pl-PL" sz="2400" b="1" dirty="0" err="1">
                          <a:solidFill>
                            <a:srgbClr val="000000"/>
                          </a:solidFill>
                          <a:effectLst/>
                          <a:latin typeface="+mn-lt"/>
                          <a:ea typeface="Times New Roman"/>
                          <a:cs typeface="Times New Roman"/>
                        </a:rPr>
                        <a:t>Redundant</a:t>
                      </a:r>
                      <a:endParaRPr lang="pl-PL" sz="2400" dirty="0">
                        <a:solidFill>
                          <a:srgbClr val="000000"/>
                        </a:solidFill>
                        <a:effectLst/>
                        <a:latin typeface="+mn-lt"/>
                        <a:ea typeface="Calibri"/>
                        <a:cs typeface="Times New Roman"/>
                      </a:endParaRPr>
                    </a:p>
                  </a:txBody>
                  <a:tcPr marL="44450" marR="44450" marT="0" marB="0" anchor="ctr">
                    <a:solidFill>
                      <a:schemeClr val="accent2">
                        <a:lumMod val="20000"/>
                        <a:lumOff val="80000"/>
                      </a:schemeClr>
                    </a:solidFill>
                  </a:tcPr>
                </a:tc>
                <a:tc>
                  <a:txBody>
                    <a:bodyPr/>
                    <a:lstStyle/>
                    <a:p>
                      <a:pPr algn="ctr">
                        <a:lnSpc>
                          <a:spcPct val="115000"/>
                        </a:lnSpc>
                        <a:spcAft>
                          <a:spcPts val="0"/>
                        </a:spcAft>
                      </a:pPr>
                      <a:r>
                        <a:rPr lang="pl-PL" sz="2400" dirty="0">
                          <a:solidFill>
                            <a:srgbClr val="000000"/>
                          </a:solidFill>
                          <a:effectLst/>
                          <a:latin typeface="+mn-lt"/>
                          <a:ea typeface="Times New Roman"/>
                          <a:cs typeface="Times New Roman"/>
                        </a:rPr>
                        <a:t>264</a:t>
                      </a:r>
                      <a:endParaRPr lang="pl-PL" sz="2400" dirty="0">
                        <a:solidFill>
                          <a:srgbClr val="000000"/>
                        </a:solidFill>
                        <a:effectLst/>
                        <a:latin typeface="+mn-lt"/>
                        <a:ea typeface="Calibri"/>
                        <a:cs typeface="Times New Roman"/>
                      </a:endParaRPr>
                    </a:p>
                  </a:txBody>
                  <a:tcPr marL="44450" marR="44450" marT="0" marB="0" anchor="ctr">
                    <a:solidFill>
                      <a:schemeClr val="accent2">
                        <a:lumMod val="20000"/>
                        <a:lumOff val="80000"/>
                      </a:schemeClr>
                    </a:solidFill>
                  </a:tcPr>
                </a:tc>
                <a:tc>
                  <a:txBody>
                    <a:bodyPr/>
                    <a:lstStyle/>
                    <a:p>
                      <a:pPr algn="ctr">
                        <a:lnSpc>
                          <a:spcPct val="115000"/>
                        </a:lnSpc>
                        <a:spcAft>
                          <a:spcPts val="0"/>
                        </a:spcAft>
                      </a:pPr>
                      <a:r>
                        <a:rPr lang="pl-PL" sz="2400" dirty="0">
                          <a:solidFill>
                            <a:srgbClr val="000000"/>
                          </a:solidFill>
                          <a:effectLst/>
                          <a:latin typeface="+mn-lt"/>
                          <a:ea typeface="Times New Roman"/>
                          <a:cs typeface="Times New Roman"/>
                        </a:rPr>
                        <a:t>291</a:t>
                      </a:r>
                      <a:endParaRPr lang="pl-PL" sz="2400" dirty="0">
                        <a:solidFill>
                          <a:srgbClr val="000000"/>
                        </a:solidFill>
                        <a:effectLst/>
                        <a:latin typeface="+mn-lt"/>
                        <a:ea typeface="Calibri"/>
                        <a:cs typeface="Times New Roman"/>
                      </a:endParaRPr>
                    </a:p>
                  </a:txBody>
                  <a:tcPr marL="44450" marR="44450" marT="0" marB="0" anchor="ctr">
                    <a:solidFill>
                      <a:schemeClr val="accent2">
                        <a:lumMod val="20000"/>
                        <a:lumOff val="80000"/>
                      </a:schemeClr>
                    </a:solidFill>
                  </a:tcPr>
                </a:tc>
                <a:tc>
                  <a:txBody>
                    <a:bodyPr/>
                    <a:lstStyle/>
                    <a:p>
                      <a:pPr algn="ctr">
                        <a:lnSpc>
                          <a:spcPct val="115000"/>
                        </a:lnSpc>
                        <a:spcAft>
                          <a:spcPts val="0"/>
                        </a:spcAft>
                      </a:pPr>
                      <a:r>
                        <a:rPr lang="pl-PL" sz="2400">
                          <a:solidFill>
                            <a:srgbClr val="000000"/>
                          </a:solidFill>
                          <a:effectLst/>
                          <a:latin typeface="+mn-lt"/>
                          <a:ea typeface="Times New Roman"/>
                          <a:cs typeface="Times New Roman"/>
                        </a:rPr>
                        <a:t>126</a:t>
                      </a:r>
                      <a:endParaRPr lang="pl-PL" sz="2400">
                        <a:solidFill>
                          <a:srgbClr val="000000"/>
                        </a:solidFill>
                        <a:effectLst/>
                        <a:latin typeface="+mn-lt"/>
                        <a:ea typeface="Calibri"/>
                        <a:cs typeface="Times New Roman"/>
                      </a:endParaRPr>
                    </a:p>
                  </a:txBody>
                  <a:tcPr marL="44450" marR="44450" marT="0" marB="0" anchor="ctr">
                    <a:solidFill>
                      <a:schemeClr val="accent2">
                        <a:lumMod val="20000"/>
                        <a:lumOff val="80000"/>
                      </a:schemeClr>
                    </a:solidFill>
                  </a:tcPr>
                </a:tc>
                <a:tc>
                  <a:txBody>
                    <a:bodyPr/>
                    <a:lstStyle/>
                    <a:p>
                      <a:pPr algn="ctr">
                        <a:lnSpc>
                          <a:spcPct val="115000"/>
                        </a:lnSpc>
                        <a:spcAft>
                          <a:spcPts val="0"/>
                        </a:spcAft>
                      </a:pPr>
                      <a:r>
                        <a:rPr lang="pl-PL" sz="2400">
                          <a:solidFill>
                            <a:srgbClr val="000000"/>
                          </a:solidFill>
                          <a:effectLst/>
                          <a:latin typeface="+mn-lt"/>
                          <a:ea typeface="Times New Roman"/>
                          <a:cs typeface="Times New Roman"/>
                        </a:rPr>
                        <a:t>118</a:t>
                      </a:r>
                      <a:endParaRPr lang="pl-PL" sz="2400">
                        <a:solidFill>
                          <a:srgbClr val="000000"/>
                        </a:solidFill>
                        <a:effectLst/>
                        <a:latin typeface="+mn-lt"/>
                        <a:ea typeface="Calibri"/>
                        <a:cs typeface="Times New Roman"/>
                      </a:endParaRPr>
                    </a:p>
                  </a:txBody>
                  <a:tcPr marL="44450" marR="44450" marT="0" marB="0" anchor="ctr">
                    <a:solidFill>
                      <a:schemeClr val="accent2">
                        <a:lumMod val="20000"/>
                        <a:lumOff val="80000"/>
                      </a:schemeClr>
                    </a:solidFill>
                  </a:tcPr>
                </a:tc>
                <a:tc>
                  <a:txBody>
                    <a:bodyPr/>
                    <a:lstStyle/>
                    <a:p>
                      <a:pPr algn="ctr">
                        <a:lnSpc>
                          <a:spcPct val="115000"/>
                        </a:lnSpc>
                        <a:spcAft>
                          <a:spcPts val="0"/>
                        </a:spcAft>
                      </a:pPr>
                      <a:r>
                        <a:rPr lang="pl-PL" sz="2400">
                          <a:solidFill>
                            <a:srgbClr val="000000"/>
                          </a:solidFill>
                          <a:effectLst/>
                          <a:latin typeface="+mn-lt"/>
                          <a:ea typeface="Times New Roman"/>
                          <a:cs typeface="Times New Roman"/>
                        </a:rPr>
                        <a:t>153</a:t>
                      </a:r>
                      <a:endParaRPr lang="pl-PL" sz="2400">
                        <a:solidFill>
                          <a:srgbClr val="000000"/>
                        </a:solidFill>
                        <a:effectLst/>
                        <a:latin typeface="+mn-lt"/>
                        <a:ea typeface="Calibri"/>
                        <a:cs typeface="Times New Roman"/>
                      </a:endParaRPr>
                    </a:p>
                  </a:txBody>
                  <a:tcPr marL="44450" marR="44450" marT="0" marB="0" anchor="ctr">
                    <a:solidFill>
                      <a:schemeClr val="accent2">
                        <a:lumMod val="20000"/>
                        <a:lumOff val="80000"/>
                      </a:schemeClr>
                    </a:solidFill>
                  </a:tcPr>
                </a:tc>
                <a:tc>
                  <a:txBody>
                    <a:bodyPr/>
                    <a:lstStyle/>
                    <a:p>
                      <a:pPr algn="ctr">
                        <a:lnSpc>
                          <a:spcPct val="115000"/>
                        </a:lnSpc>
                        <a:spcAft>
                          <a:spcPts val="0"/>
                        </a:spcAft>
                      </a:pPr>
                      <a:r>
                        <a:rPr lang="pl-PL" sz="2400" dirty="0">
                          <a:solidFill>
                            <a:srgbClr val="000000"/>
                          </a:solidFill>
                          <a:effectLst/>
                          <a:latin typeface="+mn-lt"/>
                          <a:ea typeface="Times New Roman"/>
                          <a:cs typeface="Times New Roman"/>
                        </a:rPr>
                        <a:t>225</a:t>
                      </a:r>
                      <a:endParaRPr lang="pl-PL" sz="2400" dirty="0">
                        <a:solidFill>
                          <a:srgbClr val="000000"/>
                        </a:solidFill>
                        <a:effectLst/>
                        <a:latin typeface="+mn-lt"/>
                        <a:ea typeface="Calibri"/>
                        <a:cs typeface="Times New Roman"/>
                      </a:endParaRPr>
                    </a:p>
                  </a:txBody>
                  <a:tcPr marL="44450" marR="44450" marT="0" marB="0" anchor="ctr">
                    <a:solidFill>
                      <a:schemeClr val="accent2">
                        <a:lumMod val="20000"/>
                        <a:lumOff val="80000"/>
                      </a:schemeClr>
                    </a:solidFill>
                  </a:tcPr>
                </a:tc>
                <a:tc>
                  <a:txBody>
                    <a:bodyPr/>
                    <a:lstStyle/>
                    <a:p>
                      <a:pPr algn="ctr">
                        <a:lnSpc>
                          <a:spcPct val="115000"/>
                        </a:lnSpc>
                        <a:spcAft>
                          <a:spcPts val="0"/>
                        </a:spcAft>
                      </a:pPr>
                      <a:r>
                        <a:rPr lang="pl-PL" sz="2400">
                          <a:solidFill>
                            <a:srgbClr val="000000"/>
                          </a:solidFill>
                          <a:effectLst/>
                          <a:latin typeface="+mn-lt"/>
                          <a:ea typeface="Times New Roman"/>
                          <a:cs typeface="Times New Roman"/>
                        </a:rPr>
                        <a:t>387</a:t>
                      </a:r>
                      <a:endParaRPr lang="pl-PL" sz="2400">
                        <a:solidFill>
                          <a:srgbClr val="000000"/>
                        </a:solidFill>
                        <a:effectLst/>
                        <a:latin typeface="+mn-lt"/>
                        <a:ea typeface="Calibri"/>
                        <a:cs typeface="Times New Roman"/>
                      </a:endParaRPr>
                    </a:p>
                  </a:txBody>
                  <a:tcPr marL="44450" marR="44450" marT="0" marB="0" anchor="ctr">
                    <a:solidFill>
                      <a:schemeClr val="accent2">
                        <a:lumMod val="20000"/>
                        <a:lumOff val="80000"/>
                      </a:schemeClr>
                    </a:solidFill>
                  </a:tcPr>
                </a:tc>
                <a:tc>
                  <a:txBody>
                    <a:bodyPr/>
                    <a:lstStyle/>
                    <a:p>
                      <a:pPr algn="ctr">
                        <a:lnSpc>
                          <a:spcPct val="115000"/>
                        </a:lnSpc>
                        <a:spcAft>
                          <a:spcPts val="0"/>
                        </a:spcAft>
                      </a:pPr>
                      <a:r>
                        <a:rPr lang="pl-PL" sz="2400" dirty="0">
                          <a:solidFill>
                            <a:srgbClr val="000000"/>
                          </a:solidFill>
                          <a:effectLst/>
                          <a:latin typeface="+mn-lt"/>
                          <a:ea typeface="Times New Roman"/>
                          <a:cs typeface="Times New Roman"/>
                        </a:rPr>
                        <a:t>1564</a:t>
                      </a:r>
                      <a:endParaRPr lang="pl-PL" sz="2400" dirty="0">
                        <a:solidFill>
                          <a:srgbClr val="000000"/>
                        </a:solidFill>
                        <a:effectLst/>
                        <a:latin typeface="+mn-lt"/>
                        <a:ea typeface="Calibri"/>
                        <a:cs typeface="Times New Roman"/>
                      </a:endParaRPr>
                    </a:p>
                  </a:txBody>
                  <a:tcPr marL="44450" marR="44450" marT="0" marB="0" anchor="ctr">
                    <a:solidFill>
                      <a:schemeClr val="accent2">
                        <a:lumMod val="20000"/>
                        <a:lumOff val="80000"/>
                      </a:schemeClr>
                    </a:solidFill>
                  </a:tcPr>
                </a:tc>
                <a:extLst>
                  <a:ext uri="{0D108BD9-81ED-4DB2-BD59-A6C34878D82A}">
                    <a16:rowId xmlns:a16="http://schemas.microsoft.com/office/drawing/2014/main" xmlns="" val="10002"/>
                  </a:ext>
                </a:extLst>
              </a:tr>
              <a:tr h="444347">
                <a:tc vMerge="1">
                  <a:txBody>
                    <a:bodyPr/>
                    <a:lstStyle/>
                    <a:p>
                      <a:pPr algn="ctr">
                        <a:spcAft>
                          <a:spcPts val="0"/>
                        </a:spcAft>
                      </a:pPr>
                      <a:endParaRPr lang="pl-PL" sz="2000" dirty="0">
                        <a:effectLst/>
                        <a:latin typeface="Times New Roman" panose="02020603050405020304" pitchFamily="18" charset="0"/>
                        <a:ea typeface="Times New Roman" panose="02020603050405020304" pitchFamily="18" charset="0"/>
                      </a:endParaRPr>
                    </a:p>
                  </a:txBody>
                  <a:tcPr marL="25675" marR="25675" marT="0" marB="0" anchor="ctr"/>
                </a:tc>
                <a:tc>
                  <a:txBody>
                    <a:bodyPr/>
                    <a:lstStyle/>
                    <a:p>
                      <a:pPr>
                        <a:lnSpc>
                          <a:spcPct val="115000"/>
                        </a:lnSpc>
                        <a:spcAft>
                          <a:spcPts val="0"/>
                        </a:spcAft>
                      </a:pPr>
                      <a:r>
                        <a:rPr lang="pl-PL" sz="2400" b="1" dirty="0" err="1">
                          <a:solidFill>
                            <a:srgbClr val="000000"/>
                          </a:solidFill>
                          <a:effectLst/>
                          <a:latin typeface="+mn-lt"/>
                          <a:ea typeface="Times New Roman"/>
                          <a:cs typeface="Times New Roman"/>
                        </a:rPr>
                        <a:t>Added</a:t>
                      </a:r>
                      <a:endParaRPr lang="pl-PL" sz="2400" dirty="0">
                        <a:solidFill>
                          <a:srgbClr val="000000"/>
                        </a:solidFill>
                        <a:effectLst/>
                        <a:latin typeface="+mn-lt"/>
                        <a:ea typeface="Calibri"/>
                        <a:cs typeface="Times New Roman"/>
                      </a:endParaRPr>
                    </a:p>
                  </a:txBody>
                  <a:tcPr marL="44450" marR="44450" marT="0" marB="0" anchor="ctr">
                    <a:solidFill>
                      <a:schemeClr val="accent2">
                        <a:lumMod val="20000"/>
                        <a:lumOff val="80000"/>
                      </a:schemeClr>
                    </a:solidFill>
                  </a:tcPr>
                </a:tc>
                <a:tc>
                  <a:txBody>
                    <a:bodyPr/>
                    <a:lstStyle/>
                    <a:p>
                      <a:pPr algn="ctr">
                        <a:lnSpc>
                          <a:spcPct val="115000"/>
                        </a:lnSpc>
                      </a:pPr>
                      <a:r>
                        <a:rPr lang="pl-PL" sz="2400" dirty="0">
                          <a:solidFill>
                            <a:srgbClr val="000000"/>
                          </a:solidFill>
                          <a:effectLst/>
                          <a:latin typeface="+mn-lt"/>
                        </a:rPr>
                        <a:t>4114</a:t>
                      </a:r>
                    </a:p>
                  </a:txBody>
                  <a:tcPr marL="44450" marR="44450" marT="0" marB="0" anchor="ctr">
                    <a:solidFill>
                      <a:schemeClr val="accent2">
                        <a:lumMod val="20000"/>
                        <a:lumOff val="80000"/>
                      </a:schemeClr>
                    </a:solidFill>
                  </a:tcPr>
                </a:tc>
                <a:tc>
                  <a:txBody>
                    <a:bodyPr/>
                    <a:lstStyle/>
                    <a:p>
                      <a:pPr algn="ctr">
                        <a:lnSpc>
                          <a:spcPct val="115000"/>
                        </a:lnSpc>
                      </a:pPr>
                      <a:r>
                        <a:rPr lang="pl-PL" sz="2400" dirty="0">
                          <a:solidFill>
                            <a:srgbClr val="000000"/>
                          </a:solidFill>
                          <a:effectLst/>
                          <a:latin typeface="+mn-lt"/>
                        </a:rPr>
                        <a:t>5022</a:t>
                      </a:r>
                    </a:p>
                  </a:txBody>
                  <a:tcPr marL="44450" marR="44450" marT="0" marB="0" anchor="ctr">
                    <a:solidFill>
                      <a:schemeClr val="accent2">
                        <a:lumMod val="20000"/>
                        <a:lumOff val="80000"/>
                      </a:schemeClr>
                    </a:solidFill>
                  </a:tcPr>
                </a:tc>
                <a:tc>
                  <a:txBody>
                    <a:bodyPr/>
                    <a:lstStyle/>
                    <a:p>
                      <a:pPr algn="ctr">
                        <a:lnSpc>
                          <a:spcPct val="115000"/>
                        </a:lnSpc>
                      </a:pPr>
                      <a:r>
                        <a:rPr lang="pl-PL" sz="2400" dirty="0">
                          <a:solidFill>
                            <a:srgbClr val="000000"/>
                          </a:solidFill>
                          <a:effectLst/>
                          <a:latin typeface="+mn-lt"/>
                        </a:rPr>
                        <a:t>3544</a:t>
                      </a:r>
                    </a:p>
                  </a:txBody>
                  <a:tcPr marL="44450" marR="44450" marT="0" marB="0" anchor="ctr">
                    <a:solidFill>
                      <a:schemeClr val="accent2">
                        <a:lumMod val="20000"/>
                        <a:lumOff val="80000"/>
                      </a:schemeClr>
                    </a:solidFill>
                  </a:tcPr>
                </a:tc>
                <a:tc>
                  <a:txBody>
                    <a:bodyPr/>
                    <a:lstStyle/>
                    <a:p>
                      <a:pPr algn="ctr">
                        <a:lnSpc>
                          <a:spcPct val="115000"/>
                        </a:lnSpc>
                      </a:pPr>
                      <a:r>
                        <a:rPr lang="pl-PL" sz="2400">
                          <a:solidFill>
                            <a:srgbClr val="000000"/>
                          </a:solidFill>
                          <a:effectLst/>
                          <a:latin typeface="+mn-lt"/>
                        </a:rPr>
                        <a:t>1512</a:t>
                      </a:r>
                    </a:p>
                  </a:txBody>
                  <a:tcPr marL="44450" marR="44450" marT="0" marB="0" anchor="ctr">
                    <a:solidFill>
                      <a:schemeClr val="accent2">
                        <a:lumMod val="20000"/>
                        <a:lumOff val="80000"/>
                      </a:schemeClr>
                    </a:solidFill>
                  </a:tcPr>
                </a:tc>
                <a:tc>
                  <a:txBody>
                    <a:bodyPr/>
                    <a:lstStyle/>
                    <a:p>
                      <a:pPr algn="ctr">
                        <a:lnSpc>
                          <a:spcPct val="115000"/>
                        </a:lnSpc>
                      </a:pPr>
                      <a:r>
                        <a:rPr lang="pl-PL" sz="2400">
                          <a:solidFill>
                            <a:srgbClr val="000000"/>
                          </a:solidFill>
                          <a:effectLst/>
                          <a:latin typeface="+mn-lt"/>
                        </a:rPr>
                        <a:t>5372</a:t>
                      </a:r>
                    </a:p>
                  </a:txBody>
                  <a:tcPr marL="44450" marR="44450" marT="0" marB="0" anchor="ctr">
                    <a:solidFill>
                      <a:schemeClr val="accent2">
                        <a:lumMod val="20000"/>
                        <a:lumOff val="80000"/>
                      </a:schemeClr>
                    </a:solidFill>
                  </a:tcPr>
                </a:tc>
                <a:tc>
                  <a:txBody>
                    <a:bodyPr/>
                    <a:lstStyle/>
                    <a:p>
                      <a:pPr algn="ctr">
                        <a:lnSpc>
                          <a:spcPct val="115000"/>
                        </a:lnSpc>
                      </a:pPr>
                      <a:r>
                        <a:rPr lang="pl-PL" sz="2400">
                          <a:solidFill>
                            <a:srgbClr val="000000"/>
                          </a:solidFill>
                          <a:effectLst/>
                          <a:latin typeface="+mn-lt"/>
                        </a:rPr>
                        <a:t>6918</a:t>
                      </a:r>
                    </a:p>
                  </a:txBody>
                  <a:tcPr marL="44450" marR="44450" marT="0" marB="0" anchor="ctr">
                    <a:solidFill>
                      <a:schemeClr val="accent2">
                        <a:lumMod val="20000"/>
                        <a:lumOff val="80000"/>
                      </a:schemeClr>
                    </a:solidFill>
                  </a:tcPr>
                </a:tc>
                <a:tc>
                  <a:txBody>
                    <a:bodyPr/>
                    <a:lstStyle/>
                    <a:p>
                      <a:pPr algn="ctr">
                        <a:lnSpc>
                          <a:spcPct val="115000"/>
                        </a:lnSpc>
                      </a:pPr>
                      <a:r>
                        <a:rPr lang="pl-PL" sz="2400">
                          <a:solidFill>
                            <a:srgbClr val="000000"/>
                          </a:solidFill>
                          <a:effectLst/>
                          <a:latin typeface="+mn-lt"/>
                        </a:rPr>
                        <a:t>5788</a:t>
                      </a:r>
                    </a:p>
                  </a:txBody>
                  <a:tcPr marL="44450" marR="44450" marT="0" marB="0" anchor="ctr">
                    <a:solidFill>
                      <a:schemeClr val="accent2">
                        <a:lumMod val="20000"/>
                        <a:lumOff val="80000"/>
                      </a:schemeClr>
                    </a:solidFill>
                  </a:tcPr>
                </a:tc>
                <a:tc>
                  <a:txBody>
                    <a:bodyPr/>
                    <a:lstStyle/>
                    <a:p>
                      <a:pPr algn="ctr">
                        <a:lnSpc>
                          <a:spcPct val="115000"/>
                        </a:lnSpc>
                      </a:pPr>
                      <a:r>
                        <a:rPr lang="pl-PL" sz="2400" dirty="0">
                          <a:solidFill>
                            <a:srgbClr val="000000"/>
                          </a:solidFill>
                          <a:effectLst/>
                          <a:latin typeface="+mn-lt"/>
                        </a:rPr>
                        <a:t>32270</a:t>
                      </a:r>
                    </a:p>
                  </a:txBody>
                  <a:tcPr marL="44450" marR="44450" marT="0" marB="0" anchor="ctr">
                    <a:solidFill>
                      <a:schemeClr val="accent2">
                        <a:lumMod val="20000"/>
                        <a:lumOff val="80000"/>
                      </a:schemeClr>
                    </a:solidFill>
                  </a:tcPr>
                </a:tc>
                <a:extLst>
                  <a:ext uri="{0D108BD9-81ED-4DB2-BD59-A6C34878D82A}">
                    <a16:rowId xmlns:a16="http://schemas.microsoft.com/office/drawing/2014/main" xmlns="" val="10003"/>
                  </a:ext>
                </a:extLst>
              </a:tr>
              <a:tr h="444347">
                <a:tc vMerge="1">
                  <a:txBody>
                    <a:bodyPr/>
                    <a:lstStyle/>
                    <a:p>
                      <a:pPr algn="ctr">
                        <a:spcAft>
                          <a:spcPts val="0"/>
                        </a:spcAft>
                      </a:pPr>
                      <a:endParaRPr lang="pl-PL" sz="2000" dirty="0">
                        <a:effectLst/>
                        <a:latin typeface="Times New Roman" panose="02020603050405020304" pitchFamily="18" charset="0"/>
                        <a:ea typeface="Times New Roman" panose="02020603050405020304" pitchFamily="18" charset="0"/>
                      </a:endParaRPr>
                    </a:p>
                  </a:txBody>
                  <a:tcPr marL="25675" marR="25675" marT="0" marB="0" anchor="ctr"/>
                </a:tc>
                <a:tc>
                  <a:txBody>
                    <a:bodyPr/>
                    <a:lstStyle/>
                    <a:p>
                      <a:pPr marL="0" marR="0" indent="0" algn="l" defTabSz="2544790" rtl="0" eaLnBrk="1" fontAlgn="auto" latinLnBrk="0" hangingPunct="1">
                        <a:lnSpc>
                          <a:spcPct val="100000"/>
                        </a:lnSpc>
                        <a:spcBef>
                          <a:spcPts val="0"/>
                        </a:spcBef>
                        <a:spcAft>
                          <a:spcPts val="0"/>
                        </a:spcAft>
                        <a:buClrTx/>
                        <a:buSzTx/>
                        <a:buFontTx/>
                        <a:buNone/>
                        <a:tabLst/>
                        <a:defRPr/>
                      </a:pPr>
                      <a:r>
                        <a:rPr lang="pl-PL" sz="2400" b="1" dirty="0" err="1">
                          <a:solidFill>
                            <a:srgbClr val="000000"/>
                          </a:solidFill>
                          <a:effectLst/>
                          <a:latin typeface="+mn-lt"/>
                          <a:ea typeface="Times New Roman"/>
                          <a:cs typeface="Times New Roman"/>
                        </a:rPr>
                        <a:t>All</a:t>
                      </a:r>
                      <a:endParaRPr lang="pl-PL" sz="2400" dirty="0">
                        <a:solidFill>
                          <a:srgbClr val="000000"/>
                        </a:solidFill>
                        <a:effectLst/>
                        <a:latin typeface="+mn-lt"/>
                        <a:ea typeface="Calibri"/>
                        <a:cs typeface="Times New Roman"/>
                      </a:endParaRPr>
                    </a:p>
                  </a:txBody>
                  <a:tcPr marL="44450" marR="44450" marT="0" marB="0" anchor="ctr">
                    <a:solidFill>
                      <a:schemeClr val="accent2">
                        <a:lumMod val="20000"/>
                        <a:lumOff val="80000"/>
                      </a:schemeClr>
                    </a:solidFill>
                  </a:tcPr>
                </a:tc>
                <a:tc>
                  <a:txBody>
                    <a:bodyPr/>
                    <a:lstStyle/>
                    <a:p>
                      <a:pPr algn="ctr">
                        <a:lnSpc>
                          <a:spcPct val="115000"/>
                        </a:lnSpc>
                      </a:pPr>
                      <a:r>
                        <a:rPr lang="pl-PL" sz="2400">
                          <a:solidFill>
                            <a:srgbClr val="000000"/>
                          </a:solidFill>
                          <a:effectLst/>
                          <a:latin typeface="+mn-lt"/>
                        </a:rPr>
                        <a:t>4448</a:t>
                      </a:r>
                    </a:p>
                  </a:txBody>
                  <a:tcPr marL="44450" marR="44450" marT="0" marB="0" anchor="ctr">
                    <a:solidFill>
                      <a:schemeClr val="accent2">
                        <a:lumMod val="20000"/>
                        <a:lumOff val="80000"/>
                      </a:schemeClr>
                    </a:solidFill>
                  </a:tcPr>
                </a:tc>
                <a:tc>
                  <a:txBody>
                    <a:bodyPr/>
                    <a:lstStyle/>
                    <a:p>
                      <a:pPr algn="ctr">
                        <a:lnSpc>
                          <a:spcPct val="115000"/>
                        </a:lnSpc>
                      </a:pPr>
                      <a:r>
                        <a:rPr lang="pl-PL" sz="2400" dirty="0">
                          <a:solidFill>
                            <a:srgbClr val="000000"/>
                          </a:solidFill>
                          <a:effectLst/>
                          <a:latin typeface="+mn-lt"/>
                        </a:rPr>
                        <a:t>5392</a:t>
                      </a:r>
                    </a:p>
                  </a:txBody>
                  <a:tcPr marL="44450" marR="44450" marT="0" marB="0" anchor="ctr">
                    <a:solidFill>
                      <a:schemeClr val="accent2">
                        <a:lumMod val="20000"/>
                        <a:lumOff val="80000"/>
                      </a:schemeClr>
                    </a:solidFill>
                  </a:tcPr>
                </a:tc>
                <a:tc>
                  <a:txBody>
                    <a:bodyPr/>
                    <a:lstStyle/>
                    <a:p>
                      <a:pPr algn="ctr">
                        <a:lnSpc>
                          <a:spcPct val="115000"/>
                        </a:lnSpc>
                      </a:pPr>
                      <a:r>
                        <a:rPr lang="pl-PL" sz="2400" dirty="0">
                          <a:solidFill>
                            <a:srgbClr val="000000"/>
                          </a:solidFill>
                          <a:effectLst/>
                          <a:latin typeface="+mn-lt"/>
                        </a:rPr>
                        <a:t>3719</a:t>
                      </a:r>
                    </a:p>
                  </a:txBody>
                  <a:tcPr marL="44450" marR="44450" marT="0" marB="0" anchor="ctr">
                    <a:solidFill>
                      <a:schemeClr val="accent2">
                        <a:lumMod val="20000"/>
                        <a:lumOff val="80000"/>
                      </a:schemeClr>
                    </a:solidFill>
                  </a:tcPr>
                </a:tc>
                <a:tc>
                  <a:txBody>
                    <a:bodyPr/>
                    <a:lstStyle/>
                    <a:p>
                      <a:pPr algn="ctr">
                        <a:lnSpc>
                          <a:spcPct val="115000"/>
                        </a:lnSpc>
                      </a:pPr>
                      <a:r>
                        <a:rPr lang="pl-PL" sz="2400" dirty="0">
                          <a:solidFill>
                            <a:srgbClr val="000000"/>
                          </a:solidFill>
                          <a:effectLst/>
                          <a:latin typeface="+mn-lt"/>
                        </a:rPr>
                        <a:t>1668</a:t>
                      </a:r>
                    </a:p>
                  </a:txBody>
                  <a:tcPr marL="44450" marR="44450" marT="0" marB="0" anchor="ctr">
                    <a:solidFill>
                      <a:schemeClr val="accent2">
                        <a:lumMod val="20000"/>
                        <a:lumOff val="80000"/>
                      </a:schemeClr>
                    </a:solidFill>
                  </a:tcPr>
                </a:tc>
                <a:tc>
                  <a:txBody>
                    <a:bodyPr/>
                    <a:lstStyle/>
                    <a:p>
                      <a:pPr algn="ctr">
                        <a:lnSpc>
                          <a:spcPct val="115000"/>
                        </a:lnSpc>
                      </a:pPr>
                      <a:r>
                        <a:rPr lang="pl-PL" sz="2400" dirty="0">
                          <a:solidFill>
                            <a:srgbClr val="000000"/>
                          </a:solidFill>
                          <a:effectLst/>
                          <a:latin typeface="+mn-lt"/>
                        </a:rPr>
                        <a:t>5565</a:t>
                      </a:r>
                    </a:p>
                  </a:txBody>
                  <a:tcPr marL="44450" marR="44450" marT="0" marB="0" anchor="ctr">
                    <a:solidFill>
                      <a:schemeClr val="accent2">
                        <a:lumMod val="20000"/>
                        <a:lumOff val="80000"/>
                      </a:schemeClr>
                    </a:solidFill>
                  </a:tcPr>
                </a:tc>
                <a:tc>
                  <a:txBody>
                    <a:bodyPr/>
                    <a:lstStyle/>
                    <a:p>
                      <a:pPr algn="ctr">
                        <a:lnSpc>
                          <a:spcPct val="115000"/>
                        </a:lnSpc>
                      </a:pPr>
                      <a:r>
                        <a:rPr lang="pl-PL" sz="2400" dirty="0">
                          <a:solidFill>
                            <a:srgbClr val="000000"/>
                          </a:solidFill>
                          <a:effectLst/>
                          <a:latin typeface="+mn-lt"/>
                        </a:rPr>
                        <a:t>7202</a:t>
                      </a:r>
                    </a:p>
                  </a:txBody>
                  <a:tcPr marL="44450" marR="44450" marT="0" marB="0" anchor="ctr">
                    <a:solidFill>
                      <a:schemeClr val="accent2">
                        <a:lumMod val="20000"/>
                        <a:lumOff val="80000"/>
                      </a:schemeClr>
                    </a:solidFill>
                  </a:tcPr>
                </a:tc>
                <a:tc>
                  <a:txBody>
                    <a:bodyPr/>
                    <a:lstStyle/>
                    <a:p>
                      <a:pPr algn="ctr">
                        <a:lnSpc>
                          <a:spcPct val="115000"/>
                        </a:lnSpc>
                      </a:pPr>
                      <a:r>
                        <a:rPr lang="pl-PL" sz="2400" dirty="0">
                          <a:solidFill>
                            <a:srgbClr val="000000"/>
                          </a:solidFill>
                          <a:effectLst/>
                          <a:latin typeface="+mn-lt"/>
                        </a:rPr>
                        <a:t>6264</a:t>
                      </a:r>
                    </a:p>
                  </a:txBody>
                  <a:tcPr marL="44450" marR="44450" marT="0" marB="0" anchor="ctr">
                    <a:solidFill>
                      <a:schemeClr val="accent2">
                        <a:lumMod val="20000"/>
                        <a:lumOff val="80000"/>
                      </a:schemeClr>
                    </a:solidFill>
                  </a:tcPr>
                </a:tc>
                <a:tc>
                  <a:txBody>
                    <a:bodyPr/>
                    <a:lstStyle/>
                    <a:p>
                      <a:pPr algn="ctr">
                        <a:lnSpc>
                          <a:spcPct val="115000"/>
                        </a:lnSpc>
                      </a:pPr>
                      <a:r>
                        <a:rPr lang="pl-PL" sz="2400" b="1" dirty="0">
                          <a:solidFill>
                            <a:srgbClr val="000000"/>
                          </a:solidFill>
                          <a:effectLst/>
                          <a:latin typeface="+mn-lt"/>
                        </a:rPr>
                        <a:t>34258</a:t>
                      </a:r>
                      <a:endParaRPr lang="pl-PL" sz="2400" dirty="0">
                        <a:solidFill>
                          <a:srgbClr val="000000"/>
                        </a:solidFill>
                        <a:effectLst/>
                        <a:latin typeface="+mn-lt"/>
                      </a:endParaRPr>
                    </a:p>
                  </a:txBody>
                  <a:tcPr marL="44450" marR="44450" marT="0" marB="0" anchor="ctr">
                    <a:solidFill>
                      <a:schemeClr val="accent2">
                        <a:lumMod val="20000"/>
                        <a:lumOff val="80000"/>
                      </a:schemeClr>
                    </a:solidFill>
                  </a:tcPr>
                </a:tc>
                <a:extLst>
                  <a:ext uri="{0D108BD9-81ED-4DB2-BD59-A6C34878D82A}">
                    <a16:rowId xmlns:a16="http://schemas.microsoft.com/office/drawing/2014/main" xmlns="" val="10004"/>
                  </a:ext>
                </a:extLst>
              </a:tr>
              <a:tr h="461546">
                <a:tc rowSpan="2">
                  <a:txBody>
                    <a:bodyPr/>
                    <a:lstStyle/>
                    <a:p>
                      <a:pPr algn="ctr">
                        <a:spcAft>
                          <a:spcPts val="0"/>
                        </a:spcAft>
                      </a:pPr>
                      <a:r>
                        <a:rPr lang="pl-PL" sz="2400" dirty="0">
                          <a:effectLst/>
                        </a:rPr>
                        <a:t>Map</a:t>
                      </a:r>
                      <a:endParaRPr lang="pl-PL" sz="2400" dirty="0">
                        <a:effectLst/>
                        <a:latin typeface="Times New Roman" panose="02020603050405020304" pitchFamily="18" charset="0"/>
                        <a:ea typeface="Times New Roman" panose="02020603050405020304" pitchFamily="18" charset="0"/>
                      </a:endParaRPr>
                    </a:p>
                  </a:txBody>
                  <a:tcPr marL="25675" marR="25675" marT="0" marB="0" vert="vert270" anchor="ctr"/>
                </a:tc>
                <a:tc>
                  <a:txBody>
                    <a:bodyPr/>
                    <a:lstStyle/>
                    <a:p>
                      <a:pPr>
                        <a:lnSpc>
                          <a:spcPct val="115000"/>
                        </a:lnSpc>
                        <a:spcAft>
                          <a:spcPts val="0"/>
                        </a:spcAft>
                      </a:pPr>
                      <a:r>
                        <a:rPr lang="pl-PL" sz="2400" b="1" dirty="0" err="1">
                          <a:solidFill>
                            <a:srgbClr val="000000"/>
                          </a:solidFill>
                          <a:effectLst/>
                          <a:latin typeface="+mn-lt"/>
                          <a:ea typeface="Times New Roman"/>
                          <a:cs typeface="Times New Roman"/>
                        </a:rPr>
                        <a:t>Lenght</a:t>
                      </a:r>
                      <a:r>
                        <a:rPr lang="pl-PL" sz="2400" b="1" dirty="0">
                          <a:solidFill>
                            <a:srgbClr val="000000"/>
                          </a:solidFill>
                          <a:effectLst/>
                          <a:latin typeface="+mn-lt"/>
                          <a:ea typeface="Times New Roman"/>
                          <a:cs typeface="Times New Roman"/>
                        </a:rPr>
                        <a:t> ( </a:t>
                      </a:r>
                      <a:r>
                        <a:rPr lang="pl-PL" sz="2400" b="1" dirty="0" err="1">
                          <a:solidFill>
                            <a:srgbClr val="000000"/>
                          </a:solidFill>
                          <a:effectLst/>
                          <a:latin typeface="+mn-lt"/>
                          <a:ea typeface="Times New Roman"/>
                          <a:cs typeface="Times New Roman"/>
                        </a:rPr>
                        <a:t>cM</a:t>
                      </a:r>
                      <a:r>
                        <a:rPr lang="pl-PL" sz="2400" b="1" dirty="0">
                          <a:solidFill>
                            <a:srgbClr val="000000"/>
                          </a:solidFill>
                          <a:effectLst/>
                          <a:latin typeface="+mn-lt"/>
                          <a:ea typeface="Times New Roman"/>
                          <a:cs typeface="Times New Roman"/>
                        </a:rPr>
                        <a:t>)</a:t>
                      </a:r>
                      <a:endParaRPr lang="pl-PL" sz="2400" dirty="0">
                        <a:solidFill>
                          <a:srgbClr val="000000"/>
                        </a:solidFill>
                        <a:effectLst/>
                        <a:latin typeface="+mn-lt"/>
                        <a:ea typeface="Calibri"/>
                        <a:cs typeface="Times New Roman"/>
                      </a:endParaRPr>
                    </a:p>
                  </a:txBody>
                  <a:tcPr marL="44450" marR="44450" marT="0" marB="0" anchor="ctr">
                    <a:solidFill>
                      <a:schemeClr val="accent2">
                        <a:lumMod val="20000"/>
                        <a:lumOff val="80000"/>
                      </a:schemeClr>
                    </a:solidFill>
                  </a:tcPr>
                </a:tc>
                <a:tc>
                  <a:txBody>
                    <a:bodyPr/>
                    <a:lstStyle/>
                    <a:p>
                      <a:pPr algn="ctr">
                        <a:lnSpc>
                          <a:spcPct val="115000"/>
                        </a:lnSpc>
                        <a:spcAft>
                          <a:spcPts val="0"/>
                        </a:spcAft>
                      </a:pPr>
                      <a:r>
                        <a:rPr lang="pl-PL" sz="2400" dirty="0">
                          <a:solidFill>
                            <a:srgbClr val="000000"/>
                          </a:solidFill>
                          <a:effectLst/>
                          <a:latin typeface="+mn-lt"/>
                          <a:ea typeface="Times New Roman"/>
                        </a:rPr>
                        <a:t>139.9</a:t>
                      </a:r>
                      <a:endParaRPr lang="pl-PL" sz="2400" dirty="0">
                        <a:solidFill>
                          <a:srgbClr val="000000"/>
                        </a:solidFill>
                        <a:effectLst/>
                        <a:latin typeface="+mn-lt"/>
                      </a:endParaRPr>
                    </a:p>
                  </a:txBody>
                  <a:tcPr marL="44450" marR="44450" marT="0" marB="0" anchor="ctr">
                    <a:solidFill>
                      <a:schemeClr val="accent2">
                        <a:lumMod val="20000"/>
                        <a:lumOff val="80000"/>
                      </a:schemeClr>
                    </a:solidFill>
                  </a:tcPr>
                </a:tc>
                <a:tc>
                  <a:txBody>
                    <a:bodyPr/>
                    <a:lstStyle/>
                    <a:p>
                      <a:pPr algn="ctr">
                        <a:lnSpc>
                          <a:spcPct val="115000"/>
                        </a:lnSpc>
                        <a:spcAft>
                          <a:spcPts val="0"/>
                        </a:spcAft>
                      </a:pPr>
                      <a:r>
                        <a:rPr lang="pl-PL" sz="2400" dirty="0">
                          <a:solidFill>
                            <a:srgbClr val="000000"/>
                          </a:solidFill>
                          <a:effectLst/>
                          <a:latin typeface="+mn-lt"/>
                          <a:ea typeface="Times New Roman"/>
                        </a:rPr>
                        <a:t>116.5</a:t>
                      </a:r>
                      <a:endParaRPr lang="pl-PL" sz="2400" dirty="0">
                        <a:solidFill>
                          <a:srgbClr val="000000"/>
                        </a:solidFill>
                        <a:effectLst/>
                        <a:latin typeface="+mn-lt"/>
                      </a:endParaRPr>
                    </a:p>
                  </a:txBody>
                  <a:tcPr marL="44450" marR="44450" marT="0" marB="0" anchor="ctr">
                    <a:solidFill>
                      <a:schemeClr val="accent2">
                        <a:lumMod val="20000"/>
                        <a:lumOff val="80000"/>
                      </a:schemeClr>
                    </a:solidFill>
                  </a:tcPr>
                </a:tc>
                <a:tc>
                  <a:txBody>
                    <a:bodyPr/>
                    <a:lstStyle/>
                    <a:p>
                      <a:pPr algn="ctr">
                        <a:lnSpc>
                          <a:spcPct val="115000"/>
                        </a:lnSpc>
                        <a:spcAft>
                          <a:spcPts val="0"/>
                        </a:spcAft>
                      </a:pPr>
                      <a:r>
                        <a:rPr lang="pl-PL" sz="2400" dirty="0">
                          <a:solidFill>
                            <a:srgbClr val="000000"/>
                          </a:solidFill>
                          <a:effectLst/>
                          <a:latin typeface="+mn-lt"/>
                          <a:ea typeface="Times New Roman"/>
                        </a:rPr>
                        <a:t>141.1</a:t>
                      </a:r>
                      <a:endParaRPr lang="pl-PL" sz="2400" dirty="0">
                        <a:solidFill>
                          <a:srgbClr val="000000"/>
                        </a:solidFill>
                        <a:effectLst/>
                        <a:latin typeface="+mn-lt"/>
                      </a:endParaRPr>
                    </a:p>
                  </a:txBody>
                  <a:tcPr marL="44450" marR="44450" marT="0" marB="0" anchor="ctr">
                    <a:solidFill>
                      <a:schemeClr val="accent2">
                        <a:lumMod val="20000"/>
                        <a:lumOff val="80000"/>
                      </a:schemeClr>
                    </a:solidFill>
                  </a:tcPr>
                </a:tc>
                <a:tc>
                  <a:txBody>
                    <a:bodyPr/>
                    <a:lstStyle/>
                    <a:p>
                      <a:pPr algn="ctr">
                        <a:lnSpc>
                          <a:spcPct val="115000"/>
                        </a:lnSpc>
                        <a:spcAft>
                          <a:spcPts val="0"/>
                        </a:spcAft>
                      </a:pPr>
                      <a:r>
                        <a:rPr lang="pl-PL" sz="2400" dirty="0">
                          <a:solidFill>
                            <a:srgbClr val="000000"/>
                          </a:solidFill>
                          <a:effectLst/>
                          <a:latin typeface="+mn-lt"/>
                          <a:ea typeface="Times New Roman"/>
                        </a:rPr>
                        <a:t>154.7</a:t>
                      </a:r>
                      <a:endParaRPr lang="pl-PL" sz="2400" dirty="0">
                        <a:solidFill>
                          <a:srgbClr val="000000"/>
                        </a:solidFill>
                        <a:effectLst/>
                        <a:latin typeface="+mn-lt"/>
                      </a:endParaRPr>
                    </a:p>
                  </a:txBody>
                  <a:tcPr marL="44450" marR="44450" marT="0" marB="0" anchor="ctr">
                    <a:solidFill>
                      <a:schemeClr val="accent2">
                        <a:lumMod val="20000"/>
                        <a:lumOff val="80000"/>
                      </a:schemeClr>
                    </a:solidFill>
                  </a:tcPr>
                </a:tc>
                <a:tc>
                  <a:txBody>
                    <a:bodyPr/>
                    <a:lstStyle/>
                    <a:p>
                      <a:pPr algn="ctr">
                        <a:lnSpc>
                          <a:spcPct val="115000"/>
                        </a:lnSpc>
                        <a:spcAft>
                          <a:spcPts val="0"/>
                        </a:spcAft>
                      </a:pPr>
                      <a:r>
                        <a:rPr lang="pl-PL" sz="2400" dirty="0">
                          <a:solidFill>
                            <a:srgbClr val="000000"/>
                          </a:solidFill>
                          <a:effectLst/>
                          <a:latin typeface="+mn-lt"/>
                          <a:ea typeface="Times New Roman"/>
                        </a:rPr>
                        <a:t>189.3</a:t>
                      </a:r>
                      <a:endParaRPr lang="pl-PL" sz="2400" dirty="0">
                        <a:solidFill>
                          <a:srgbClr val="000000"/>
                        </a:solidFill>
                        <a:effectLst/>
                        <a:latin typeface="+mn-lt"/>
                      </a:endParaRPr>
                    </a:p>
                  </a:txBody>
                  <a:tcPr marL="44450" marR="44450" marT="0" marB="0" anchor="ctr">
                    <a:solidFill>
                      <a:schemeClr val="accent2">
                        <a:lumMod val="20000"/>
                        <a:lumOff val="80000"/>
                      </a:schemeClr>
                    </a:solidFill>
                  </a:tcPr>
                </a:tc>
                <a:tc>
                  <a:txBody>
                    <a:bodyPr/>
                    <a:lstStyle/>
                    <a:p>
                      <a:pPr algn="ctr">
                        <a:lnSpc>
                          <a:spcPct val="115000"/>
                        </a:lnSpc>
                        <a:spcAft>
                          <a:spcPts val="0"/>
                        </a:spcAft>
                      </a:pPr>
                      <a:r>
                        <a:rPr lang="pl-PL" sz="2400" dirty="0">
                          <a:solidFill>
                            <a:srgbClr val="000000"/>
                          </a:solidFill>
                          <a:effectLst/>
                          <a:latin typeface="+mn-lt"/>
                          <a:ea typeface="Times New Roman"/>
                        </a:rPr>
                        <a:t>179.5</a:t>
                      </a:r>
                      <a:endParaRPr lang="pl-PL" sz="2400" dirty="0">
                        <a:solidFill>
                          <a:srgbClr val="000000"/>
                        </a:solidFill>
                        <a:effectLst/>
                        <a:latin typeface="+mn-lt"/>
                      </a:endParaRPr>
                    </a:p>
                  </a:txBody>
                  <a:tcPr marL="44450" marR="44450" marT="0" marB="0" anchor="ctr">
                    <a:solidFill>
                      <a:schemeClr val="accent2">
                        <a:lumMod val="20000"/>
                        <a:lumOff val="80000"/>
                      </a:schemeClr>
                    </a:solidFill>
                  </a:tcPr>
                </a:tc>
                <a:tc>
                  <a:txBody>
                    <a:bodyPr/>
                    <a:lstStyle/>
                    <a:p>
                      <a:pPr algn="ctr">
                        <a:lnSpc>
                          <a:spcPct val="115000"/>
                        </a:lnSpc>
                        <a:spcAft>
                          <a:spcPts val="0"/>
                        </a:spcAft>
                      </a:pPr>
                      <a:r>
                        <a:rPr lang="pl-PL" sz="2400" dirty="0">
                          <a:solidFill>
                            <a:srgbClr val="000000"/>
                          </a:solidFill>
                          <a:effectLst/>
                          <a:latin typeface="+mn-lt"/>
                          <a:ea typeface="Times New Roman"/>
                        </a:rPr>
                        <a:t>130.8</a:t>
                      </a:r>
                      <a:endParaRPr lang="pl-PL" sz="2400" dirty="0">
                        <a:solidFill>
                          <a:srgbClr val="000000"/>
                        </a:solidFill>
                        <a:effectLst/>
                        <a:latin typeface="+mn-lt"/>
                      </a:endParaRPr>
                    </a:p>
                  </a:txBody>
                  <a:tcPr marL="44450" marR="44450" marT="0" marB="0" anchor="ctr">
                    <a:solidFill>
                      <a:schemeClr val="accent2">
                        <a:lumMod val="20000"/>
                        <a:lumOff val="80000"/>
                      </a:schemeClr>
                    </a:solidFill>
                  </a:tcPr>
                </a:tc>
                <a:tc>
                  <a:txBody>
                    <a:bodyPr/>
                    <a:lstStyle/>
                    <a:p>
                      <a:pPr algn="ctr">
                        <a:lnSpc>
                          <a:spcPct val="115000"/>
                        </a:lnSpc>
                        <a:spcAft>
                          <a:spcPts val="0"/>
                        </a:spcAft>
                      </a:pPr>
                      <a:r>
                        <a:rPr lang="pl-PL" sz="2400" b="1" dirty="0">
                          <a:solidFill>
                            <a:srgbClr val="000000"/>
                          </a:solidFill>
                          <a:effectLst/>
                          <a:latin typeface="+mn-lt"/>
                          <a:ea typeface="Times New Roman"/>
                        </a:rPr>
                        <a:t>1051.8</a:t>
                      </a:r>
                      <a:endParaRPr lang="pl-PL" sz="2400" dirty="0">
                        <a:solidFill>
                          <a:srgbClr val="000000"/>
                        </a:solidFill>
                        <a:effectLst/>
                        <a:latin typeface="+mn-lt"/>
                      </a:endParaRPr>
                    </a:p>
                  </a:txBody>
                  <a:tcPr marL="44450" marR="44450" marT="0" marB="0" anchor="ctr">
                    <a:solidFill>
                      <a:schemeClr val="accent2">
                        <a:lumMod val="20000"/>
                        <a:lumOff val="80000"/>
                      </a:schemeClr>
                    </a:solidFill>
                  </a:tcPr>
                </a:tc>
                <a:extLst>
                  <a:ext uri="{0D108BD9-81ED-4DB2-BD59-A6C34878D82A}">
                    <a16:rowId xmlns:a16="http://schemas.microsoft.com/office/drawing/2014/main" xmlns="" val="10005"/>
                  </a:ext>
                </a:extLst>
              </a:tr>
              <a:tr h="444347">
                <a:tc vMerge="1">
                  <a:txBody>
                    <a:bodyPr/>
                    <a:lstStyle/>
                    <a:p>
                      <a:pPr algn="ctr">
                        <a:spcAft>
                          <a:spcPts val="0"/>
                        </a:spcAft>
                      </a:pPr>
                      <a:endParaRPr lang="pl-PL" sz="2000" dirty="0">
                        <a:effectLst/>
                        <a:latin typeface="Times New Roman" panose="02020603050405020304" pitchFamily="18" charset="0"/>
                        <a:ea typeface="Times New Roman" panose="02020603050405020304" pitchFamily="18" charset="0"/>
                      </a:endParaRPr>
                    </a:p>
                  </a:txBody>
                  <a:tcPr marL="25675" marR="25675" marT="0" marB="0" anchor="ctr"/>
                </a:tc>
                <a:tc>
                  <a:txBody>
                    <a:bodyPr/>
                    <a:lstStyle/>
                    <a:p>
                      <a:pPr>
                        <a:lnSpc>
                          <a:spcPct val="100000"/>
                        </a:lnSpc>
                        <a:spcAft>
                          <a:spcPts val="0"/>
                        </a:spcAft>
                      </a:pPr>
                      <a:r>
                        <a:rPr lang="pl-PL" sz="2400" b="1" dirty="0">
                          <a:solidFill>
                            <a:srgbClr val="000000"/>
                          </a:solidFill>
                          <a:effectLst/>
                          <a:latin typeface="+mn-lt"/>
                          <a:ea typeface="Times New Roman"/>
                          <a:cs typeface="Times New Roman"/>
                        </a:rPr>
                        <a:t>Max</a:t>
                      </a:r>
                      <a:r>
                        <a:rPr lang="pl-PL" sz="2400" b="1" baseline="0" dirty="0">
                          <a:solidFill>
                            <a:srgbClr val="000000"/>
                          </a:solidFill>
                          <a:effectLst/>
                          <a:latin typeface="+mn-lt"/>
                          <a:ea typeface="Times New Roman"/>
                          <a:cs typeface="Times New Roman"/>
                        </a:rPr>
                        <a:t> gap </a:t>
                      </a:r>
                      <a:r>
                        <a:rPr lang="pl-PL" sz="2400" b="1" dirty="0">
                          <a:solidFill>
                            <a:srgbClr val="000000"/>
                          </a:solidFill>
                          <a:effectLst/>
                          <a:latin typeface="+mn-lt"/>
                          <a:ea typeface="Times New Roman"/>
                          <a:cs typeface="Times New Roman"/>
                        </a:rPr>
                        <a:t>(</a:t>
                      </a:r>
                      <a:r>
                        <a:rPr lang="pl-PL" sz="2400" b="1" dirty="0" err="1">
                          <a:solidFill>
                            <a:srgbClr val="000000"/>
                          </a:solidFill>
                          <a:effectLst/>
                          <a:latin typeface="+mn-lt"/>
                          <a:ea typeface="Times New Roman"/>
                          <a:cs typeface="Times New Roman"/>
                        </a:rPr>
                        <a:t>cM</a:t>
                      </a:r>
                      <a:r>
                        <a:rPr lang="pl-PL" sz="2400" b="1" dirty="0">
                          <a:solidFill>
                            <a:srgbClr val="000000"/>
                          </a:solidFill>
                          <a:effectLst/>
                          <a:latin typeface="+mn-lt"/>
                          <a:ea typeface="Times New Roman"/>
                          <a:cs typeface="Times New Roman"/>
                        </a:rPr>
                        <a:t>)</a:t>
                      </a:r>
                      <a:endParaRPr lang="pl-PL" sz="2400" dirty="0">
                        <a:solidFill>
                          <a:srgbClr val="000000"/>
                        </a:solidFill>
                        <a:effectLst/>
                        <a:latin typeface="+mn-lt"/>
                        <a:ea typeface="Calibri"/>
                        <a:cs typeface="Times New Roman"/>
                      </a:endParaRPr>
                    </a:p>
                  </a:txBody>
                  <a:tcPr marL="44450" marR="44450" marT="0" marB="0" anchor="ctr">
                    <a:solidFill>
                      <a:schemeClr val="accent2">
                        <a:lumMod val="20000"/>
                        <a:lumOff val="80000"/>
                      </a:schemeClr>
                    </a:solidFill>
                  </a:tcPr>
                </a:tc>
                <a:tc>
                  <a:txBody>
                    <a:bodyPr/>
                    <a:lstStyle/>
                    <a:p>
                      <a:pPr algn="ctr">
                        <a:lnSpc>
                          <a:spcPct val="115000"/>
                        </a:lnSpc>
                        <a:spcAft>
                          <a:spcPts val="0"/>
                        </a:spcAft>
                      </a:pPr>
                      <a:r>
                        <a:rPr lang="pl-PL" sz="2400" dirty="0">
                          <a:solidFill>
                            <a:srgbClr val="000000"/>
                          </a:solidFill>
                          <a:effectLst/>
                          <a:latin typeface="+mn-lt"/>
                          <a:ea typeface="Times New Roman"/>
                        </a:rPr>
                        <a:t>8.1</a:t>
                      </a:r>
                      <a:endParaRPr lang="pl-PL" sz="2400" dirty="0">
                        <a:solidFill>
                          <a:srgbClr val="000000"/>
                        </a:solidFill>
                        <a:effectLst/>
                        <a:latin typeface="+mn-lt"/>
                      </a:endParaRPr>
                    </a:p>
                  </a:txBody>
                  <a:tcPr marL="44450" marR="44450" marT="0" marB="0" anchor="ctr">
                    <a:solidFill>
                      <a:schemeClr val="accent2">
                        <a:lumMod val="20000"/>
                        <a:lumOff val="80000"/>
                      </a:schemeClr>
                    </a:solidFill>
                  </a:tcPr>
                </a:tc>
                <a:tc>
                  <a:txBody>
                    <a:bodyPr/>
                    <a:lstStyle/>
                    <a:p>
                      <a:pPr algn="ctr">
                        <a:lnSpc>
                          <a:spcPct val="115000"/>
                        </a:lnSpc>
                        <a:spcAft>
                          <a:spcPts val="0"/>
                        </a:spcAft>
                      </a:pPr>
                      <a:r>
                        <a:rPr lang="pl-PL" sz="2400" dirty="0">
                          <a:solidFill>
                            <a:srgbClr val="000000"/>
                          </a:solidFill>
                          <a:effectLst/>
                          <a:latin typeface="+mn-lt"/>
                          <a:ea typeface="Times New Roman"/>
                        </a:rPr>
                        <a:t>27.5</a:t>
                      </a:r>
                      <a:endParaRPr lang="pl-PL" sz="2400" dirty="0">
                        <a:solidFill>
                          <a:srgbClr val="000000"/>
                        </a:solidFill>
                        <a:effectLst/>
                        <a:latin typeface="+mn-lt"/>
                      </a:endParaRPr>
                    </a:p>
                  </a:txBody>
                  <a:tcPr marL="44450" marR="44450" marT="0" marB="0" anchor="ctr">
                    <a:solidFill>
                      <a:schemeClr val="accent2">
                        <a:lumMod val="20000"/>
                        <a:lumOff val="80000"/>
                      </a:schemeClr>
                    </a:solidFill>
                  </a:tcPr>
                </a:tc>
                <a:tc>
                  <a:txBody>
                    <a:bodyPr/>
                    <a:lstStyle/>
                    <a:p>
                      <a:pPr algn="ctr">
                        <a:lnSpc>
                          <a:spcPct val="115000"/>
                        </a:lnSpc>
                        <a:spcAft>
                          <a:spcPts val="0"/>
                        </a:spcAft>
                      </a:pPr>
                      <a:r>
                        <a:rPr lang="pl-PL" sz="2400" dirty="0">
                          <a:solidFill>
                            <a:srgbClr val="000000"/>
                          </a:solidFill>
                          <a:effectLst/>
                          <a:latin typeface="+mn-lt"/>
                          <a:ea typeface="Times New Roman"/>
                        </a:rPr>
                        <a:t>19.5</a:t>
                      </a:r>
                      <a:endParaRPr lang="pl-PL" sz="2400" dirty="0">
                        <a:solidFill>
                          <a:srgbClr val="000000"/>
                        </a:solidFill>
                        <a:effectLst/>
                        <a:latin typeface="+mn-lt"/>
                      </a:endParaRPr>
                    </a:p>
                  </a:txBody>
                  <a:tcPr marL="44450" marR="44450" marT="0" marB="0" anchor="ctr">
                    <a:solidFill>
                      <a:schemeClr val="accent2">
                        <a:lumMod val="20000"/>
                        <a:lumOff val="80000"/>
                      </a:schemeClr>
                    </a:solidFill>
                  </a:tcPr>
                </a:tc>
                <a:tc>
                  <a:txBody>
                    <a:bodyPr/>
                    <a:lstStyle/>
                    <a:p>
                      <a:pPr algn="ctr">
                        <a:lnSpc>
                          <a:spcPct val="115000"/>
                        </a:lnSpc>
                        <a:spcAft>
                          <a:spcPts val="0"/>
                        </a:spcAft>
                      </a:pPr>
                      <a:r>
                        <a:rPr lang="pl-PL" sz="2400" dirty="0">
                          <a:solidFill>
                            <a:srgbClr val="000000"/>
                          </a:solidFill>
                          <a:effectLst/>
                          <a:latin typeface="+mn-lt"/>
                          <a:ea typeface="Times New Roman"/>
                        </a:rPr>
                        <a:t>14.6</a:t>
                      </a:r>
                      <a:endParaRPr lang="pl-PL" sz="2400" dirty="0">
                        <a:solidFill>
                          <a:srgbClr val="000000"/>
                        </a:solidFill>
                        <a:effectLst/>
                        <a:latin typeface="+mn-lt"/>
                      </a:endParaRPr>
                    </a:p>
                  </a:txBody>
                  <a:tcPr marL="44450" marR="44450" marT="0" marB="0" anchor="ctr">
                    <a:solidFill>
                      <a:schemeClr val="accent2">
                        <a:lumMod val="20000"/>
                        <a:lumOff val="80000"/>
                      </a:schemeClr>
                    </a:solidFill>
                  </a:tcPr>
                </a:tc>
                <a:tc>
                  <a:txBody>
                    <a:bodyPr/>
                    <a:lstStyle/>
                    <a:p>
                      <a:pPr algn="ctr">
                        <a:lnSpc>
                          <a:spcPct val="115000"/>
                        </a:lnSpc>
                        <a:spcAft>
                          <a:spcPts val="0"/>
                        </a:spcAft>
                      </a:pPr>
                      <a:r>
                        <a:rPr lang="pl-PL" sz="2400" dirty="0">
                          <a:solidFill>
                            <a:srgbClr val="000000"/>
                          </a:solidFill>
                          <a:effectLst/>
                          <a:latin typeface="+mn-lt"/>
                          <a:ea typeface="Times New Roman"/>
                        </a:rPr>
                        <a:t>21.5</a:t>
                      </a:r>
                      <a:endParaRPr lang="pl-PL" sz="2400" dirty="0">
                        <a:solidFill>
                          <a:srgbClr val="000000"/>
                        </a:solidFill>
                        <a:effectLst/>
                        <a:latin typeface="+mn-lt"/>
                      </a:endParaRPr>
                    </a:p>
                  </a:txBody>
                  <a:tcPr marL="44450" marR="44450" marT="0" marB="0" anchor="ctr">
                    <a:solidFill>
                      <a:schemeClr val="accent2">
                        <a:lumMod val="20000"/>
                        <a:lumOff val="80000"/>
                      </a:schemeClr>
                    </a:solidFill>
                  </a:tcPr>
                </a:tc>
                <a:tc>
                  <a:txBody>
                    <a:bodyPr/>
                    <a:lstStyle/>
                    <a:p>
                      <a:pPr algn="ctr">
                        <a:lnSpc>
                          <a:spcPct val="115000"/>
                        </a:lnSpc>
                        <a:spcAft>
                          <a:spcPts val="0"/>
                        </a:spcAft>
                      </a:pPr>
                      <a:r>
                        <a:rPr lang="pl-PL" sz="2400" dirty="0">
                          <a:solidFill>
                            <a:srgbClr val="000000"/>
                          </a:solidFill>
                          <a:effectLst/>
                          <a:latin typeface="+mn-lt"/>
                          <a:ea typeface="Times New Roman"/>
                        </a:rPr>
                        <a:t>12.4</a:t>
                      </a:r>
                      <a:endParaRPr lang="pl-PL" sz="2400" dirty="0">
                        <a:solidFill>
                          <a:srgbClr val="000000"/>
                        </a:solidFill>
                        <a:effectLst/>
                        <a:latin typeface="+mn-lt"/>
                      </a:endParaRPr>
                    </a:p>
                  </a:txBody>
                  <a:tcPr marL="44450" marR="44450" marT="0" marB="0" anchor="ctr">
                    <a:solidFill>
                      <a:schemeClr val="accent2">
                        <a:lumMod val="20000"/>
                        <a:lumOff val="80000"/>
                      </a:schemeClr>
                    </a:solidFill>
                  </a:tcPr>
                </a:tc>
                <a:tc>
                  <a:txBody>
                    <a:bodyPr/>
                    <a:lstStyle/>
                    <a:p>
                      <a:pPr algn="ctr">
                        <a:lnSpc>
                          <a:spcPct val="115000"/>
                        </a:lnSpc>
                        <a:spcAft>
                          <a:spcPts val="0"/>
                        </a:spcAft>
                      </a:pPr>
                      <a:r>
                        <a:rPr lang="pl-PL" sz="2400" dirty="0">
                          <a:solidFill>
                            <a:srgbClr val="000000"/>
                          </a:solidFill>
                          <a:effectLst/>
                          <a:latin typeface="+mn-lt"/>
                          <a:ea typeface="Times New Roman"/>
                        </a:rPr>
                        <a:t>12.2</a:t>
                      </a:r>
                      <a:endParaRPr lang="pl-PL" sz="2400" dirty="0">
                        <a:solidFill>
                          <a:srgbClr val="000000"/>
                        </a:solidFill>
                        <a:effectLst/>
                        <a:latin typeface="+mn-lt"/>
                      </a:endParaRPr>
                    </a:p>
                  </a:txBody>
                  <a:tcPr marL="44450" marR="44450" marT="0" marB="0" anchor="ctr">
                    <a:solidFill>
                      <a:schemeClr val="accent2">
                        <a:lumMod val="20000"/>
                        <a:lumOff val="80000"/>
                      </a:schemeClr>
                    </a:solidFill>
                  </a:tcPr>
                </a:tc>
                <a:tc>
                  <a:txBody>
                    <a:bodyPr/>
                    <a:lstStyle/>
                    <a:p>
                      <a:pPr algn="ctr">
                        <a:lnSpc>
                          <a:spcPct val="115000"/>
                        </a:lnSpc>
                      </a:pPr>
                      <a:r>
                        <a:rPr lang="pl-PL" sz="2400" dirty="0">
                          <a:solidFill>
                            <a:srgbClr val="000000"/>
                          </a:solidFill>
                          <a:effectLst/>
                          <a:latin typeface="+mn-lt"/>
                        </a:rPr>
                        <a:t>115.8</a:t>
                      </a:r>
                    </a:p>
                  </a:txBody>
                  <a:tcPr marL="44450" marR="44450" marT="0" marB="0" anchor="ctr">
                    <a:solidFill>
                      <a:schemeClr val="accent2">
                        <a:lumMod val="20000"/>
                        <a:lumOff val="80000"/>
                      </a:schemeClr>
                    </a:solidFill>
                  </a:tcPr>
                </a:tc>
                <a:extLst>
                  <a:ext uri="{0D108BD9-81ED-4DB2-BD59-A6C34878D82A}">
                    <a16:rowId xmlns:a16="http://schemas.microsoft.com/office/drawing/2014/main" xmlns="" val="1654289099"/>
                  </a:ext>
                </a:extLst>
              </a:tr>
            </a:tbl>
          </a:graphicData>
        </a:graphic>
      </p:graphicFrame>
      <p:sp>
        <p:nvSpPr>
          <p:cNvPr id="27" name="pole tekstowe 26"/>
          <p:cNvSpPr txBox="1"/>
          <p:nvPr/>
        </p:nvSpPr>
        <p:spPr>
          <a:xfrm>
            <a:off x="14401575" y="14804585"/>
            <a:ext cx="9730158" cy="461665"/>
          </a:xfrm>
          <a:prstGeom prst="rect">
            <a:avLst/>
          </a:prstGeom>
          <a:noFill/>
        </p:spPr>
        <p:txBody>
          <a:bodyPr wrap="square" rtlCol="0">
            <a:spAutoFit/>
          </a:bodyPr>
          <a:lstStyle/>
          <a:p>
            <a:pPr algn="just"/>
            <a:r>
              <a:rPr lang="pl-PL" sz="2400" b="1" dirty="0" err="1">
                <a:solidFill>
                  <a:srgbClr val="000000"/>
                </a:solidFill>
              </a:rPr>
              <a:t>Table</a:t>
            </a:r>
            <a:r>
              <a:rPr lang="pl-PL" sz="2400" b="1" dirty="0">
                <a:solidFill>
                  <a:srgbClr val="000000"/>
                </a:solidFill>
              </a:rPr>
              <a:t> 1. </a:t>
            </a:r>
            <a:r>
              <a:rPr lang="pl-PL" sz="2400" b="1" dirty="0" err="1">
                <a:solidFill>
                  <a:srgbClr val="000000"/>
                </a:solidFill>
              </a:rPr>
              <a:t>Arrangement</a:t>
            </a:r>
            <a:r>
              <a:rPr lang="pl-PL" sz="2400" b="1" dirty="0">
                <a:solidFill>
                  <a:srgbClr val="000000"/>
                </a:solidFill>
              </a:rPr>
              <a:t> of </a:t>
            </a:r>
            <a:r>
              <a:rPr lang="pl-PL" sz="2400" b="1" dirty="0" err="1">
                <a:solidFill>
                  <a:srgbClr val="000000"/>
                </a:solidFill>
              </a:rPr>
              <a:t>mapping</a:t>
            </a:r>
            <a:r>
              <a:rPr lang="pl-PL" sz="2400" b="1" dirty="0">
                <a:solidFill>
                  <a:srgbClr val="000000"/>
                </a:solidFill>
              </a:rPr>
              <a:t> data </a:t>
            </a:r>
            <a:r>
              <a:rPr lang="pl-PL" sz="2400" b="1" dirty="0" err="1">
                <a:solidFill>
                  <a:srgbClr val="000000"/>
                </a:solidFill>
              </a:rPr>
              <a:t>evaluated</a:t>
            </a:r>
            <a:r>
              <a:rPr lang="pl-PL" sz="2400" b="1" dirty="0">
                <a:solidFill>
                  <a:srgbClr val="000000"/>
                </a:solidFill>
              </a:rPr>
              <a:t> for the RIL8 </a:t>
            </a:r>
            <a:r>
              <a:rPr lang="pl-PL" sz="2400" b="1" dirty="0" err="1">
                <a:solidFill>
                  <a:srgbClr val="000000"/>
                </a:solidFill>
              </a:rPr>
              <a:t>population</a:t>
            </a:r>
            <a:endParaRPr lang="pl-PL" sz="2400" dirty="0">
              <a:solidFill>
                <a:srgbClr val="000000"/>
              </a:solidFill>
            </a:endParaRPr>
          </a:p>
        </p:txBody>
      </p:sp>
      <p:graphicFrame>
        <p:nvGraphicFramePr>
          <p:cNvPr id="21" name="Tabela 20"/>
          <p:cNvGraphicFramePr>
            <a:graphicFrameLocks noGrp="1"/>
          </p:cNvGraphicFramePr>
          <p:nvPr>
            <p:extLst>
              <p:ext uri="{D42A27DB-BD31-4B8C-83A1-F6EECF244321}">
                <p14:modId xmlns:p14="http://schemas.microsoft.com/office/powerpoint/2010/main" val="1131921666"/>
              </p:ext>
            </p:extLst>
          </p:nvPr>
        </p:nvGraphicFramePr>
        <p:xfrm>
          <a:off x="721575" y="21826923"/>
          <a:ext cx="5300326" cy="10112403"/>
        </p:xfrm>
        <a:graphic>
          <a:graphicData uri="http://schemas.openxmlformats.org/drawingml/2006/table">
            <a:tbl>
              <a:tblPr firstRow="1">
                <a:tableStyleId>{912C8C85-51F0-491E-9774-3900AFEF0FD7}</a:tableStyleId>
              </a:tblPr>
              <a:tblGrid>
                <a:gridCol w="2420326">
                  <a:extLst>
                    <a:ext uri="{9D8B030D-6E8A-4147-A177-3AD203B41FA5}">
                      <a16:colId xmlns:a16="http://schemas.microsoft.com/office/drawing/2014/main" xmlns="" val="1888105000"/>
                    </a:ext>
                  </a:extLst>
                </a:gridCol>
                <a:gridCol w="1224000">
                  <a:extLst>
                    <a:ext uri="{9D8B030D-6E8A-4147-A177-3AD203B41FA5}">
                      <a16:colId xmlns:a16="http://schemas.microsoft.com/office/drawing/2014/main" xmlns="" val="819455456"/>
                    </a:ext>
                  </a:extLst>
                </a:gridCol>
                <a:gridCol w="936000">
                  <a:extLst>
                    <a:ext uri="{9D8B030D-6E8A-4147-A177-3AD203B41FA5}">
                      <a16:colId xmlns:a16="http://schemas.microsoft.com/office/drawing/2014/main" xmlns="" val="2766323202"/>
                    </a:ext>
                  </a:extLst>
                </a:gridCol>
                <a:gridCol w="720000">
                  <a:extLst>
                    <a:ext uri="{9D8B030D-6E8A-4147-A177-3AD203B41FA5}">
                      <a16:colId xmlns:a16="http://schemas.microsoft.com/office/drawing/2014/main" xmlns="" val="884269126"/>
                    </a:ext>
                  </a:extLst>
                </a:gridCol>
              </a:tblGrid>
              <a:tr h="432000">
                <a:tc>
                  <a:txBody>
                    <a:bodyPr/>
                    <a:lstStyle/>
                    <a:p>
                      <a:pPr algn="ctr"/>
                      <a:r>
                        <a:rPr lang="pl-PL" sz="2000" dirty="0">
                          <a:latin typeface="+mn-lt"/>
                        </a:rPr>
                        <a:t>Marker </a:t>
                      </a:r>
                      <a:r>
                        <a:rPr lang="pl-PL" sz="2000" dirty="0" err="1">
                          <a:latin typeface="+mn-lt"/>
                        </a:rPr>
                        <a:t>name</a:t>
                      </a:r>
                      <a:endParaRPr lang="pl-PL" sz="2000" dirty="0">
                        <a:latin typeface="+mn-lt"/>
                      </a:endParaRPr>
                    </a:p>
                  </a:txBody>
                  <a:tcPr marL="83140" marR="83140" marT="41987" marB="41987" anchor="ctr">
                    <a:lnR w="12700" cap="flat" cmpd="sng" algn="ctr">
                      <a:solidFill>
                        <a:schemeClr val="accent6">
                          <a:lumMod val="75000"/>
                        </a:schemeClr>
                      </a:solidFill>
                      <a:prstDash val="solid"/>
                      <a:round/>
                      <a:headEnd type="none" w="med" len="med"/>
                      <a:tailEnd type="none" w="med" len="med"/>
                    </a:lnR>
                  </a:tcPr>
                </a:tc>
                <a:tc>
                  <a:txBody>
                    <a:bodyPr/>
                    <a:lstStyle/>
                    <a:p>
                      <a:pPr algn="ctr"/>
                      <a:r>
                        <a:rPr lang="pl-PL" sz="2000" dirty="0" err="1">
                          <a:latin typeface="+mn-lt"/>
                        </a:rPr>
                        <a:t>p_value</a:t>
                      </a:r>
                      <a:endParaRPr lang="pl-PL" sz="2000" dirty="0">
                        <a:latin typeface="+mn-lt"/>
                      </a:endParaRPr>
                    </a:p>
                  </a:txBody>
                  <a:tcPr marL="83140" marR="83140" marT="41987" marB="41987" anchor="ct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tcPr>
                </a:tc>
                <a:tc>
                  <a:txBody>
                    <a:bodyPr/>
                    <a:lstStyle/>
                    <a:p>
                      <a:pPr algn="ctr"/>
                      <a:r>
                        <a:rPr lang="pl-PL" sz="2000" dirty="0">
                          <a:latin typeface="+mn-lt"/>
                        </a:rPr>
                        <a:t>R2</a:t>
                      </a:r>
                    </a:p>
                  </a:txBody>
                  <a:tcPr marL="83140" marR="83140" marT="41987" marB="41987" anchor="ctr">
                    <a:lnL w="12700" cap="flat" cmpd="sng" algn="ctr">
                      <a:solidFill>
                        <a:schemeClr val="accent6">
                          <a:lumMod val="75000"/>
                        </a:schemeClr>
                      </a:solidFill>
                      <a:prstDash val="solid"/>
                      <a:round/>
                      <a:headEnd type="none" w="med" len="med"/>
                      <a:tailEnd type="none" w="med" len="med"/>
                    </a:lnL>
                  </a:tcPr>
                </a:tc>
                <a:tc>
                  <a:txBody>
                    <a:bodyPr/>
                    <a:lstStyle/>
                    <a:p>
                      <a:pPr algn="ctr"/>
                      <a:r>
                        <a:rPr lang="pl-PL" sz="2000" dirty="0" err="1">
                          <a:latin typeface="+mn-lt"/>
                        </a:rPr>
                        <a:t>Chr</a:t>
                      </a:r>
                      <a:endParaRPr lang="pl-PL" sz="2000" dirty="0">
                        <a:latin typeface="+mn-lt"/>
                      </a:endParaRPr>
                    </a:p>
                  </a:txBody>
                  <a:tcPr marL="83140" marR="83140" marT="41987" marB="41987" anchor="ctr"/>
                </a:tc>
                <a:extLst>
                  <a:ext uri="{0D108BD9-81ED-4DB2-BD59-A6C34878D82A}">
                    <a16:rowId xmlns:a16="http://schemas.microsoft.com/office/drawing/2014/main" xmlns="" val="1244638335"/>
                  </a:ext>
                </a:extLst>
              </a:tr>
              <a:tr h="325633">
                <a:tc>
                  <a:txBody>
                    <a:bodyPr/>
                    <a:lstStyle/>
                    <a:p>
                      <a:pPr>
                        <a:lnSpc>
                          <a:spcPct val="115000"/>
                        </a:lnSpc>
                        <a:spcAft>
                          <a:spcPts val="0"/>
                        </a:spcAft>
                      </a:pPr>
                      <a:r>
                        <a:rPr lang="pl-PL" sz="2000" dirty="0">
                          <a:solidFill>
                            <a:srgbClr val="000000"/>
                          </a:solidFill>
                          <a:effectLst/>
                          <a:latin typeface="+mn-lt"/>
                          <a:ea typeface="Calibri"/>
                          <a:cs typeface="Times New Roman"/>
                        </a:rPr>
                        <a:t>3577066</a:t>
                      </a:r>
                    </a:p>
                  </a:txBody>
                  <a:tcPr marL="68580" marR="68580" marT="0" marB="0" anchor="ctr">
                    <a:lnR w="12700" cap="flat" cmpd="sng" algn="ctr">
                      <a:solidFill>
                        <a:schemeClr val="accent6">
                          <a:lumMod val="75000"/>
                        </a:schemeClr>
                      </a:solidFill>
                      <a:prstDash val="solid"/>
                      <a:round/>
                      <a:headEnd type="none" w="med" len="med"/>
                      <a:tailEnd type="none" w="med" len="med"/>
                    </a:lnR>
                    <a:lnB w="12700" cap="flat" cmpd="sng" algn="ctr">
                      <a:solidFill>
                        <a:schemeClr val="accent6">
                          <a:lumMod val="75000"/>
                        </a:schemeClr>
                      </a:solidFill>
                      <a:prstDash val="solid"/>
                      <a:round/>
                      <a:headEnd type="none" w="med" len="med"/>
                      <a:tailEnd type="none" w="med" len="med"/>
                    </a:lnB>
                  </a:tcPr>
                </a:tc>
                <a:tc>
                  <a:txBody>
                    <a:bodyPr/>
                    <a:lstStyle/>
                    <a:p>
                      <a:pPr>
                        <a:lnSpc>
                          <a:spcPct val="115000"/>
                        </a:lnSpc>
                        <a:spcAft>
                          <a:spcPts val="0"/>
                        </a:spcAft>
                      </a:pPr>
                      <a:r>
                        <a:rPr lang="pl-PL" sz="2000" dirty="0">
                          <a:solidFill>
                            <a:srgbClr val="000000"/>
                          </a:solidFill>
                          <a:effectLst/>
                          <a:latin typeface="+mn-lt"/>
                          <a:ea typeface="Calibri"/>
                          <a:cs typeface="Times New Roman"/>
                        </a:rPr>
                        <a:t>2.64E-12</a:t>
                      </a:r>
                    </a:p>
                  </a:txBody>
                  <a:tcPr marL="68580" marR="68580" marT="0" marB="0" anchor="ct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B w="12700" cap="flat" cmpd="sng" algn="ctr">
                      <a:solidFill>
                        <a:schemeClr val="accent6">
                          <a:lumMod val="75000"/>
                        </a:schemeClr>
                      </a:solidFill>
                      <a:prstDash val="solid"/>
                      <a:round/>
                      <a:headEnd type="none" w="med" len="med"/>
                      <a:tailEnd type="none" w="med" len="med"/>
                    </a:lnB>
                  </a:tcPr>
                </a:tc>
                <a:tc>
                  <a:txBody>
                    <a:bodyPr/>
                    <a:lstStyle/>
                    <a:p>
                      <a:pPr>
                        <a:lnSpc>
                          <a:spcPct val="115000"/>
                        </a:lnSpc>
                        <a:spcAft>
                          <a:spcPts val="0"/>
                        </a:spcAft>
                      </a:pPr>
                      <a:r>
                        <a:rPr lang="pl-PL" sz="2000" dirty="0">
                          <a:solidFill>
                            <a:srgbClr val="000000"/>
                          </a:solidFill>
                          <a:effectLst/>
                          <a:latin typeface="+mn-lt"/>
                          <a:ea typeface="Calibri"/>
                          <a:cs typeface="Times New Roman"/>
                        </a:rPr>
                        <a:t>0.768</a:t>
                      </a:r>
                    </a:p>
                  </a:txBody>
                  <a:tcPr marL="68580" marR="68580" marT="0" marB="0" anchor="ct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B w="12700" cap="flat" cmpd="sng" algn="ctr">
                      <a:solidFill>
                        <a:schemeClr val="accent6">
                          <a:lumMod val="75000"/>
                        </a:schemeClr>
                      </a:solidFill>
                      <a:prstDash val="solid"/>
                      <a:round/>
                      <a:headEnd type="none" w="med" len="med"/>
                      <a:tailEnd type="none" w="med" len="med"/>
                    </a:lnB>
                  </a:tcPr>
                </a:tc>
                <a:tc>
                  <a:txBody>
                    <a:bodyPr/>
                    <a:lstStyle/>
                    <a:p>
                      <a:r>
                        <a:rPr lang="pl-PL" sz="2000" dirty="0" err="1" smtClean="0">
                          <a:solidFill>
                            <a:srgbClr val="000000"/>
                          </a:solidFill>
                          <a:effectLst/>
                          <a:latin typeface="+mn-lt"/>
                        </a:rPr>
                        <a:t>n.a</a:t>
                      </a:r>
                      <a:r>
                        <a:rPr lang="pl-PL" sz="2000" dirty="0" smtClean="0">
                          <a:solidFill>
                            <a:srgbClr val="000000"/>
                          </a:solidFill>
                          <a:effectLst/>
                          <a:latin typeface="+mn-lt"/>
                        </a:rPr>
                        <a:t>.</a:t>
                      </a:r>
                      <a:endParaRPr lang="pl-PL" sz="2000" dirty="0">
                        <a:solidFill>
                          <a:srgbClr val="000000"/>
                        </a:solidFill>
                        <a:effectLst/>
                        <a:latin typeface="+mn-lt"/>
                      </a:endParaRPr>
                    </a:p>
                  </a:txBody>
                  <a:tcPr marL="68580" marR="68580" marT="0" marB="0" anchor="ctr">
                    <a:lnL w="12700" cap="flat" cmpd="sng" algn="ctr">
                      <a:solidFill>
                        <a:schemeClr val="accent6">
                          <a:lumMod val="75000"/>
                        </a:schemeClr>
                      </a:solidFill>
                      <a:prstDash val="solid"/>
                      <a:round/>
                      <a:headEnd type="none" w="med" len="med"/>
                      <a:tailEnd type="none" w="med" len="med"/>
                    </a:lnL>
                    <a:lnB w="12700" cap="flat" cmpd="sng" algn="ctr">
                      <a:solidFill>
                        <a:schemeClr val="accent6">
                          <a:lumMod val="75000"/>
                        </a:schemeClr>
                      </a:solidFill>
                      <a:prstDash val="solid"/>
                      <a:round/>
                      <a:headEnd type="none" w="med" len="med"/>
                      <a:tailEnd type="none" w="med" len="med"/>
                    </a:lnB>
                  </a:tcPr>
                </a:tc>
                <a:extLst>
                  <a:ext uri="{0D108BD9-81ED-4DB2-BD59-A6C34878D82A}">
                    <a16:rowId xmlns:a16="http://schemas.microsoft.com/office/drawing/2014/main" xmlns="" val="4116939602"/>
                  </a:ext>
                </a:extLst>
              </a:tr>
              <a:tr h="288000">
                <a:tc>
                  <a:txBody>
                    <a:bodyPr/>
                    <a:lstStyle/>
                    <a:p>
                      <a:pPr>
                        <a:lnSpc>
                          <a:spcPct val="115000"/>
                        </a:lnSpc>
                        <a:spcAft>
                          <a:spcPts val="0"/>
                        </a:spcAft>
                      </a:pPr>
                      <a:r>
                        <a:rPr lang="pl-PL" sz="2000" dirty="0">
                          <a:solidFill>
                            <a:srgbClr val="000000"/>
                          </a:solidFill>
                          <a:effectLst/>
                          <a:latin typeface="+mn-lt"/>
                          <a:ea typeface="Calibri"/>
                          <a:cs typeface="Times New Roman"/>
                        </a:rPr>
                        <a:t>3598927</a:t>
                      </a:r>
                    </a:p>
                  </a:txBody>
                  <a:tcPr marL="68580" marR="68580" marT="0" marB="0" anchor="ctr">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a:lnSpc>
                          <a:spcPct val="115000"/>
                        </a:lnSpc>
                        <a:spcAft>
                          <a:spcPts val="0"/>
                        </a:spcAft>
                      </a:pPr>
                      <a:r>
                        <a:rPr lang="pl-PL" sz="2000" dirty="0">
                          <a:solidFill>
                            <a:srgbClr val="000000"/>
                          </a:solidFill>
                          <a:effectLst/>
                          <a:latin typeface="+mn-lt"/>
                          <a:ea typeface="Calibri"/>
                          <a:cs typeface="Times New Roman"/>
                        </a:rPr>
                        <a:t>7.01E-12</a:t>
                      </a:r>
                    </a:p>
                  </a:txBody>
                  <a:tcPr marL="68580" marR="68580" marT="0" marB="0" anchor="ct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a:lnSpc>
                          <a:spcPct val="115000"/>
                        </a:lnSpc>
                        <a:spcAft>
                          <a:spcPts val="0"/>
                        </a:spcAft>
                      </a:pPr>
                      <a:r>
                        <a:rPr lang="pl-PL" sz="2000" dirty="0">
                          <a:solidFill>
                            <a:srgbClr val="000000"/>
                          </a:solidFill>
                          <a:effectLst/>
                          <a:latin typeface="+mn-lt"/>
                          <a:ea typeface="Calibri"/>
                          <a:cs typeface="Times New Roman"/>
                        </a:rPr>
                        <a:t>0.654</a:t>
                      </a:r>
                    </a:p>
                  </a:txBody>
                  <a:tcPr marL="68580" marR="68580" marT="0" marB="0" anchor="ct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r>
                        <a:rPr lang="pl-PL" sz="2000" dirty="0" err="1" smtClean="0">
                          <a:solidFill>
                            <a:srgbClr val="000000"/>
                          </a:solidFill>
                          <a:effectLst/>
                          <a:latin typeface="+mn-lt"/>
                        </a:rPr>
                        <a:t>n.a</a:t>
                      </a:r>
                      <a:r>
                        <a:rPr lang="pl-PL" sz="2000" dirty="0" smtClean="0">
                          <a:solidFill>
                            <a:srgbClr val="000000"/>
                          </a:solidFill>
                          <a:effectLst/>
                          <a:latin typeface="+mn-lt"/>
                        </a:rPr>
                        <a:t>.</a:t>
                      </a:r>
                      <a:endParaRPr lang="pl-PL" sz="2000" dirty="0">
                        <a:solidFill>
                          <a:srgbClr val="000000"/>
                        </a:solidFill>
                        <a:effectLst/>
                        <a:latin typeface="+mn-lt"/>
                      </a:endParaRPr>
                    </a:p>
                  </a:txBody>
                  <a:tcPr marL="68580" marR="68580" marT="0" marB="0" anchor="ctr">
                    <a:lnL w="12700" cap="flat" cmpd="sng" algn="ctr">
                      <a:solidFill>
                        <a:schemeClr val="accent6">
                          <a:lumMod val="75000"/>
                        </a:schemeClr>
                      </a:solidFill>
                      <a:prstDash val="solid"/>
                      <a:round/>
                      <a:headEnd type="none" w="med" len="med"/>
                      <a:tailEnd type="none" w="med" len="med"/>
                    </a:lnL>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extLst>
                  <a:ext uri="{0D108BD9-81ED-4DB2-BD59-A6C34878D82A}">
                    <a16:rowId xmlns:a16="http://schemas.microsoft.com/office/drawing/2014/main" xmlns="" val="1925613569"/>
                  </a:ext>
                </a:extLst>
              </a:tr>
              <a:tr h="271200">
                <a:tc>
                  <a:txBody>
                    <a:bodyPr/>
                    <a:lstStyle/>
                    <a:p>
                      <a:pPr>
                        <a:lnSpc>
                          <a:spcPct val="115000"/>
                        </a:lnSpc>
                        <a:spcAft>
                          <a:spcPts val="0"/>
                        </a:spcAft>
                      </a:pPr>
                      <a:r>
                        <a:rPr lang="pl-PL" sz="2000" dirty="0">
                          <a:solidFill>
                            <a:srgbClr val="000000"/>
                          </a:solidFill>
                          <a:effectLst/>
                          <a:latin typeface="+mn-lt"/>
                          <a:ea typeface="Calibri"/>
                          <a:cs typeface="Times New Roman"/>
                        </a:rPr>
                        <a:t>3741808</a:t>
                      </a:r>
                    </a:p>
                  </a:txBody>
                  <a:tcPr marL="68580" marR="68580" marT="0" marB="0" anchor="ctr">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a:lnSpc>
                          <a:spcPct val="115000"/>
                        </a:lnSpc>
                        <a:spcAft>
                          <a:spcPts val="0"/>
                        </a:spcAft>
                      </a:pPr>
                      <a:r>
                        <a:rPr lang="pl-PL" sz="2000" dirty="0">
                          <a:solidFill>
                            <a:srgbClr val="000000"/>
                          </a:solidFill>
                          <a:effectLst/>
                          <a:latin typeface="+mn-lt"/>
                          <a:ea typeface="Calibri"/>
                          <a:cs typeface="Times New Roman"/>
                        </a:rPr>
                        <a:t>7.01E-12</a:t>
                      </a:r>
                    </a:p>
                  </a:txBody>
                  <a:tcPr marL="68580" marR="68580" marT="0" marB="0" anchor="ct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a:lnSpc>
                          <a:spcPct val="115000"/>
                        </a:lnSpc>
                        <a:spcAft>
                          <a:spcPts val="0"/>
                        </a:spcAft>
                      </a:pPr>
                      <a:r>
                        <a:rPr lang="pl-PL" sz="2000" dirty="0">
                          <a:solidFill>
                            <a:srgbClr val="000000"/>
                          </a:solidFill>
                          <a:effectLst/>
                          <a:latin typeface="+mn-lt"/>
                          <a:ea typeface="Calibri"/>
                          <a:cs typeface="Times New Roman"/>
                        </a:rPr>
                        <a:t>0.654</a:t>
                      </a:r>
                    </a:p>
                  </a:txBody>
                  <a:tcPr marL="68580" marR="68580" marT="0" marB="0" anchor="ct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r>
                        <a:rPr lang="pl-PL" sz="2000" dirty="0" err="1" smtClean="0">
                          <a:solidFill>
                            <a:srgbClr val="000000"/>
                          </a:solidFill>
                          <a:effectLst/>
                          <a:latin typeface="+mn-lt"/>
                        </a:rPr>
                        <a:t>n.a</a:t>
                      </a:r>
                      <a:r>
                        <a:rPr lang="pl-PL" sz="2000" dirty="0" smtClean="0">
                          <a:solidFill>
                            <a:srgbClr val="000000"/>
                          </a:solidFill>
                          <a:effectLst/>
                          <a:latin typeface="+mn-lt"/>
                        </a:rPr>
                        <a:t>.</a:t>
                      </a:r>
                    </a:p>
                  </a:txBody>
                  <a:tcPr marL="68580" marR="68580" marT="0" marB="0" anchor="ctr">
                    <a:lnL w="12700" cap="flat" cmpd="sng" algn="ctr">
                      <a:solidFill>
                        <a:schemeClr val="accent6">
                          <a:lumMod val="75000"/>
                        </a:schemeClr>
                      </a:solidFill>
                      <a:prstDash val="solid"/>
                      <a:round/>
                      <a:headEnd type="none" w="med" len="med"/>
                      <a:tailEnd type="none" w="med" len="med"/>
                    </a:lnL>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extLst>
                  <a:ext uri="{0D108BD9-81ED-4DB2-BD59-A6C34878D82A}">
                    <a16:rowId xmlns:a16="http://schemas.microsoft.com/office/drawing/2014/main" xmlns="" val="4023293049"/>
                  </a:ext>
                </a:extLst>
              </a:tr>
              <a:tr h="254400">
                <a:tc>
                  <a:txBody>
                    <a:bodyPr/>
                    <a:lstStyle/>
                    <a:p>
                      <a:pPr>
                        <a:lnSpc>
                          <a:spcPct val="115000"/>
                        </a:lnSpc>
                        <a:spcAft>
                          <a:spcPts val="0"/>
                        </a:spcAft>
                      </a:pPr>
                      <a:r>
                        <a:rPr lang="pl-PL" sz="2000" dirty="0">
                          <a:solidFill>
                            <a:srgbClr val="000000"/>
                          </a:solidFill>
                          <a:effectLst/>
                          <a:latin typeface="+mn-lt"/>
                          <a:ea typeface="Calibri"/>
                          <a:cs typeface="Times New Roman"/>
                        </a:rPr>
                        <a:t>28852045</a:t>
                      </a:r>
                    </a:p>
                  </a:txBody>
                  <a:tcPr marL="68580" marR="68580" marT="0" marB="0" anchor="ctr">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a:lnSpc>
                          <a:spcPct val="115000"/>
                        </a:lnSpc>
                        <a:spcAft>
                          <a:spcPts val="0"/>
                        </a:spcAft>
                      </a:pPr>
                      <a:r>
                        <a:rPr lang="pl-PL" sz="2000" dirty="0">
                          <a:solidFill>
                            <a:srgbClr val="000000"/>
                          </a:solidFill>
                          <a:effectLst/>
                          <a:latin typeface="+mn-lt"/>
                          <a:ea typeface="Calibri"/>
                          <a:cs typeface="Times New Roman"/>
                        </a:rPr>
                        <a:t>7.01E-12</a:t>
                      </a:r>
                    </a:p>
                  </a:txBody>
                  <a:tcPr marL="68580" marR="68580" marT="0" marB="0" anchor="ct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a:lnSpc>
                          <a:spcPct val="115000"/>
                        </a:lnSpc>
                        <a:spcAft>
                          <a:spcPts val="0"/>
                        </a:spcAft>
                      </a:pPr>
                      <a:r>
                        <a:rPr lang="pl-PL" sz="2000" dirty="0">
                          <a:solidFill>
                            <a:srgbClr val="000000"/>
                          </a:solidFill>
                          <a:effectLst/>
                          <a:latin typeface="+mn-lt"/>
                          <a:ea typeface="Calibri"/>
                          <a:cs typeface="Times New Roman"/>
                        </a:rPr>
                        <a:t>0.654</a:t>
                      </a:r>
                    </a:p>
                  </a:txBody>
                  <a:tcPr marL="68580" marR="68580" marT="0" marB="0" anchor="ct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a:lnSpc>
                          <a:spcPct val="115000"/>
                        </a:lnSpc>
                        <a:spcAft>
                          <a:spcPts val="0"/>
                        </a:spcAft>
                      </a:pPr>
                      <a:r>
                        <a:rPr lang="pl-PL" sz="2000" dirty="0">
                          <a:solidFill>
                            <a:srgbClr val="000000"/>
                          </a:solidFill>
                          <a:effectLst/>
                          <a:latin typeface="+mn-lt"/>
                          <a:ea typeface="Calibri"/>
                          <a:cs typeface="Times New Roman"/>
                        </a:rPr>
                        <a:t>3R</a:t>
                      </a:r>
                    </a:p>
                  </a:txBody>
                  <a:tcPr marL="68580" marR="68580" marT="0" marB="0" anchor="ctr">
                    <a:lnL w="12700" cap="flat" cmpd="sng" algn="ctr">
                      <a:solidFill>
                        <a:schemeClr val="accent6">
                          <a:lumMod val="75000"/>
                        </a:schemeClr>
                      </a:solidFill>
                      <a:prstDash val="solid"/>
                      <a:round/>
                      <a:headEnd type="none" w="med" len="med"/>
                      <a:tailEnd type="none" w="med" len="med"/>
                    </a:lnL>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extLst>
                  <a:ext uri="{0D108BD9-81ED-4DB2-BD59-A6C34878D82A}">
                    <a16:rowId xmlns:a16="http://schemas.microsoft.com/office/drawing/2014/main" xmlns="" val="2845808095"/>
                  </a:ext>
                </a:extLst>
              </a:tr>
              <a:tr h="309600">
                <a:tc>
                  <a:txBody>
                    <a:bodyPr/>
                    <a:lstStyle/>
                    <a:p>
                      <a:pPr>
                        <a:lnSpc>
                          <a:spcPct val="115000"/>
                        </a:lnSpc>
                        <a:spcAft>
                          <a:spcPts val="0"/>
                        </a:spcAft>
                      </a:pPr>
                      <a:r>
                        <a:rPr lang="pl-PL" sz="2000">
                          <a:solidFill>
                            <a:srgbClr val="000000"/>
                          </a:solidFill>
                          <a:effectLst/>
                          <a:latin typeface="+mn-lt"/>
                          <a:ea typeface="Calibri"/>
                          <a:cs typeface="Times New Roman"/>
                        </a:rPr>
                        <a:t>37703871</a:t>
                      </a:r>
                    </a:p>
                  </a:txBody>
                  <a:tcPr marL="68580" marR="68580" marT="0" marB="0" anchor="ctr">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a:lnSpc>
                          <a:spcPct val="115000"/>
                        </a:lnSpc>
                        <a:spcAft>
                          <a:spcPts val="0"/>
                        </a:spcAft>
                      </a:pPr>
                      <a:r>
                        <a:rPr lang="pl-PL" sz="2000" dirty="0">
                          <a:solidFill>
                            <a:srgbClr val="000000"/>
                          </a:solidFill>
                          <a:effectLst/>
                          <a:latin typeface="+mn-lt"/>
                          <a:ea typeface="Calibri"/>
                          <a:cs typeface="Times New Roman"/>
                        </a:rPr>
                        <a:t>7.01E-12</a:t>
                      </a:r>
                    </a:p>
                  </a:txBody>
                  <a:tcPr marL="68580" marR="68580" marT="0" marB="0" anchor="ct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a:lnSpc>
                          <a:spcPct val="115000"/>
                        </a:lnSpc>
                        <a:spcAft>
                          <a:spcPts val="0"/>
                        </a:spcAft>
                      </a:pPr>
                      <a:r>
                        <a:rPr lang="pl-PL" sz="2000" dirty="0">
                          <a:solidFill>
                            <a:srgbClr val="000000"/>
                          </a:solidFill>
                          <a:effectLst/>
                          <a:latin typeface="+mn-lt"/>
                          <a:ea typeface="Calibri"/>
                          <a:cs typeface="Times New Roman"/>
                        </a:rPr>
                        <a:t>0.654</a:t>
                      </a:r>
                    </a:p>
                  </a:txBody>
                  <a:tcPr marL="68580" marR="68580" marT="0" marB="0" anchor="ct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marL="0" marR="0" lvl="0" indent="0" algn="l" defTabSz="2544790" rtl="0" eaLnBrk="1" fontAlgn="auto" latinLnBrk="0" hangingPunct="1">
                        <a:lnSpc>
                          <a:spcPct val="100000"/>
                        </a:lnSpc>
                        <a:spcBef>
                          <a:spcPts val="0"/>
                        </a:spcBef>
                        <a:spcAft>
                          <a:spcPts val="0"/>
                        </a:spcAft>
                        <a:buClrTx/>
                        <a:buSzTx/>
                        <a:buFontTx/>
                        <a:buNone/>
                        <a:tabLst/>
                        <a:defRPr/>
                      </a:pPr>
                      <a:r>
                        <a:rPr kumimoji="0" lang="pl-PL" sz="2000" b="0" i="0" u="none" strike="noStrike" kern="1200" cap="none" spc="0" normalizeH="0" baseline="0" noProof="0" dirty="0" err="1" smtClean="0">
                          <a:ln>
                            <a:noFill/>
                          </a:ln>
                          <a:solidFill>
                            <a:srgbClr val="000000"/>
                          </a:solidFill>
                          <a:effectLst/>
                          <a:uLnTx/>
                          <a:uFillTx/>
                          <a:latin typeface="+mn-lt"/>
                          <a:ea typeface="+mn-ea"/>
                          <a:cs typeface="+mn-cs"/>
                        </a:rPr>
                        <a:t>n.a</a:t>
                      </a:r>
                      <a:r>
                        <a:rPr kumimoji="0" lang="pl-PL" sz="2000" b="0" i="0" u="none" strike="noStrike" kern="1200" cap="none" spc="0" normalizeH="0" baseline="0" noProof="0" dirty="0" smtClean="0">
                          <a:ln>
                            <a:noFill/>
                          </a:ln>
                          <a:solidFill>
                            <a:srgbClr val="000000"/>
                          </a:solidFill>
                          <a:effectLst/>
                          <a:uLnTx/>
                          <a:uFillTx/>
                          <a:latin typeface="+mn-lt"/>
                          <a:ea typeface="+mn-ea"/>
                          <a:cs typeface="+mn-cs"/>
                        </a:rPr>
                        <a:t>.</a:t>
                      </a:r>
                    </a:p>
                  </a:txBody>
                  <a:tcPr marL="68580" marR="68580" marT="0" marB="0" anchor="ctr">
                    <a:lnL w="12700" cap="flat" cmpd="sng" algn="ctr">
                      <a:solidFill>
                        <a:schemeClr val="accent6">
                          <a:lumMod val="75000"/>
                        </a:schemeClr>
                      </a:solidFill>
                      <a:prstDash val="solid"/>
                      <a:round/>
                      <a:headEnd type="none" w="med" len="med"/>
                      <a:tailEnd type="none" w="med" len="med"/>
                    </a:lnL>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extLst>
                  <a:ext uri="{0D108BD9-81ED-4DB2-BD59-A6C34878D82A}">
                    <a16:rowId xmlns:a16="http://schemas.microsoft.com/office/drawing/2014/main" xmlns="" val="1122233931"/>
                  </a:ext>
                </a:extLst>
              </a:tr>
              <a:tr h="288000">
                <a:tc>
                  <a:txBody>
                    <a:bodyPr/>
                    <a:lstStyle/>
                    <a:p>
                      <a:pPr>
                        <a:lnSpc>
                          <a:spcPct val="115000"/>
                        </a:lnSpc>
                        <a:spcAft>
                          <a:spcPts val="0"/>
                        </a:spcAft>
                      </a:pPr>
                      <a:r>
                        <a:rPr lang="pl-PL" sz="2000">
                          <a:solidFill>
                            <a:srgbClr val="000000"/>
                          </a:solidFill>
                          <a:effectLst/>
                          <a:latin typeface="+mn-lt"/>
                          <a:ea typeface="Calibri"/>
                          <a:cs typeface="Times New Roman"/>
                        </a:rPr>
                        <a:t>3580083</a:t>
                      </a:r>
                    </a:p>
                  </a:txBody>
                  <a:tcPr marL="68580" marR="68580" marT="0" marB="0" anchor="ctr">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a:lnSpc>
                          <a:spcPct val="115000"/>
                        </a:lnSpc>
                        <a:spcAft>
                          <a:spcPts val="0"/>
                        </a:spcAft>
                      </a:pPr>
                      <a:r>
                        <a:rPr lang="pl-PL" sz="2000" dirty="0">
                          <a:solidFill>
                            <a:srgbClr val="000000"/>
                          </a:solidFill>
                          <a:effectLst/>
                          <a:latin typeface="+mn-lt"/>
                          <a:ea typeface="Calibri"/>
                          <a:cs typeface="Times New Roman"/>
                        </a:rPr>
                        <a:t>7.01E-12</a:t>
                      </a:r>
                    </a:p>
                  </a:txBody>
                  <a:tcPr marL="68580" marR="68580" marT="0" marB="0" anchor="ct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a:lnSpc>
                          <a:spcPct val="115000"/>
                        </a:lnSpc>
                        <a:spcAft>
                          <a:spcPts val="0"/>
                        </a:spcAft>
                      </a:pPr>
                      <a:r>
                        <a:rPr lang="pl-PL" sz="2000" dirty="0">
                          <a:solidFill>
                            <a:srgbClr val="000000"/>
                          </a:solidFill>
                          <a:effectLst/>
                          <a:latin typeface="+mn-lt"/>
                          <a:ea typeface="Calibri"/>
                          <a:cs typeface="Times New Roman"/>
                        </a:rPr>
                        <a:t>0.654</a:t>
                      </a:r>
                    </a:p>
                  </a:txBody>
                  <a:tcPr marL="68580" marR="68580" marT="0" marB="0" anchor="ct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marL="0" marR="0" indent="0" algn="l" defTabSz="2544790" rtl="0" eaLnBrk="1" fontAlgn="auto" latinLnBrk="0" hangingPunct="1">
                        <a:lnSpc>
                          <a:spcPct val="100000"/>
                        </a:lnSpc>
                        <a:spcBef>
                          <a:spcPts val="0"/>
                        </a:spcBef>
                        <a:spcAft>
                          <a:spcPts val="0"/>
                        </a:spcAft>
                        <a:buClrTx/>
                        <a:buSzTx/>
                        <a:buFontTx/>
                        <a:buNone/>
                        <a:tabLst/>
                        <a:defRPr/>
                      </a:pPr>
                      <a:r>
                        <a:rPr lang="pl-PL" sz="2000" dirty="0" err="1" smtClean="0">
                          <a:solidFill>
                            <a:srgbClr val="000000"/>
                          </a:solidFill>
                          <a:effectLst/>
                          <a:latin typeface="+mn-lt"/>
                        </a:rPr>
                        <a:t>n.a</a:t>
                      </a:r>
                      <a:r>
                        <a:rPr lang="pl-PL" sz="2000" dirty="0" smtClean="0">
                          <a:solidFill>
                            <a:srgbClr val="000000"/>
                          </a:solidFill>
                          <a:effectLst/>
                          <a:latin typeface="+mn-lt"/>
                        </a:rPr>
                        <a:t>.</a:t>
                      </a:r>
                    </a:p>
                  </a:txBody>
                  <a:tcPr marL="68580" marR="68580" marT="0" marB="0" anchor="ctr">
                    <a:lnL w="12700" cap="flat" cmpd="sng" algn="ctr">
                      <a:solidFill>
                        <a:schemeClr val="accent6">
                          <a:lumMod val="75000"/>
                        </a:schemeClr>
                      </a:solidFill>
                      <a:prstDash val="solid"/>
                      <a:round/>
                      <a:headEnd type="none" w="med" len="med"/>
                      <a:tailEnd type="none" w="med" len="med"/>
                    </a:lnL>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extLst>
                  <a:ext uri="{0D108BD9-81ED-4DB2-BD59-A6C34878D82A}">
                    <a16:rowId xmlns:a16="http://schemas.microsoft.com/office/drawing/2014/main" xmlns="" val="2161716876"/>
                  </a:ext>
                </a:extLst>
              </a:tr>
              <a:tr h="271200">
                <a:tc>
                  <a:txBody>
                    <a:bodyPr/>
                    <a:lstStyle/>
                    <a:p>
                      <a:pPr>
                        <a:lnSpc>
                          <a:spcPct val="115000"/>
                        </a:lnSpc>
                        <a:spcAft>
                          <a:spcPts val="0"/>
                        </a:spcAft>
                      </a:pPr>
                      <a:r>
                        <a:rPr lang="pl-PL" sz="2000">
                          <a:solidFill>
                            <a:srgbClr val="000000"/>
                          </a:solidFill>
                          <a:effectLst/>
                          <a:latin typeface="+mn-lt"/>
                          <a:ea typeface="Calibri"/>
                          <a:cs typeface="Times New Roman"/>
                        </a:rPr>
                        <a:t>3584156</a:t>
                      </a:r>
                    </a:p>
                  </a:txBody>
                  <a:tcPr marL="68580" marR="68580" marT="0" marB="0" anchor="ctr">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a:lnSpc>
                          <a:spcPct val="115000"/>
                        </a:lnSpc>
                        <a:spcAft>
                          <a:spcPts val="0"/>
                        </a:spcAft>
                      </a:pPr>
                      <a:r>
                        <a:rPr lang="pl-PL" sz="2000" dirty="0">
                          <a:solidFill>
                            <a:srgbClr val="000000"/>
                          </a:solidFill>
                          <a:effectLst/>
                          <a:latin typeface="+mn-lt"/>
                          <a:ea typeface="Calibri"/>
                          <a:cs typeface="Times New Roman"/>
                        </a:rPr>
                        <a:t>7.01E-12</a:t>
                      </a:r>
                    </a:p>
                  </a:txBody>
                  <a:tcPr marL="68580" marR="68580" marT="0" marB="0" anchor="ct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a:lnSpc>
                          <a:spcPct val="115000"/>
                        </a:lnSpc>
                        <a:spcAft>
                          <a:spcPts val="0"/>
                        </a:spcAft>
                      </a:pPr>
                      <a:r>
                        <a:rPr lang="pl-PL" sz="2000" dirty="0">
                          <a:solidFill>
                            <a:srgbClr val="000000"/>
                          </a:solidFill>
                          <a:effectLst/>
                          <a:latin typeface="+mn-lt"/>
                          <a:ea typeface="Calibri"/>
                          <a:cs typeface="Times New Roman"/>
                        </a:rPr>
                        <a:t>0.654</a:t>
                      </a:r>
                    </a:p>
                  </a:txBody>
                  <a:tcPr marL="68580" marR="68580" marT="0" marB="0" anchor="ct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marL="0" marR="0" indent="0" algn="l" defTabSz="2544790" rtl="0" eaLnBrk="1" fontAlgn="auto" latinLnBrk="0" hangingPunct="1">
                        <a:lnSpc>
                          <a:spcPct val="100000"/>
                        </a:lnSpc>
                        <a:spcBef>
                          <a:spcPts val="0"/>
                        </a:spcBef>
                        <a:spcAft>
                          <a:spcPts val="0"/>
                        </a:spcAft>
                        <a:buClrTx/>
                        <a:buSzTx/>
                        <a:buFontTx/>
                        <a:buNone/>
                        <a:tabLst/>
                        <a:defRPr/>
                      </a:pPr>
                      <a:r>
                        <a:rPr lang="pl-PL" sz="2000" dirty="0" err="1" smtClean="0">
                          <a:solidFill>
                            <a:srgbClr val="000000"/>
                          </a:solidFill>
                          <a:effectLst/>
                          <a:latin typeface="+mn-lt"/>
                        </a:rPr>
                        <a:t>n.a</a:t>
                      </a:r>
                      <a:r>
                        <a:rPr lang="pl-PL" sz="2000" dirty="0" smtClean="0">
                          <a:solidFill>
                            <a:srgbClr val="000000"/>
                          </a:solidFill>
                          <a:effectLst/>
                          <a:latin typeface="+mn-lt"/>
                        </a:rPr>
                        <a:t>.</a:t>
                      </a:r>
                    </a:p>
                  </a:txBody>
                  <a:tcPr marL="68580" marR="68580" marT="0" marB="0" anchor="ctr">
                    <a:lnL w="12700" cap="flat" cmpd="sng" algn="ctr">
                      <a:solidFill>
                        <a:schemeClr val="accent6">
                          <a:lumMod val="75000"/>
                        </a:schemeClr>
                      </a:solidFill>
                      <a:prstDash val="solid"/>
                      <a:round/>
                      <a:headEnd type="none" w="med" len="med"/>
                      <a:tailEnd type="none" w="med" len="med"/>
                    </a:lnL>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extLst>
                  <a:ext uri="{0D108BD9-81ED-4DB2-BD59-A6C34878D82A}">
                    <a16:rowId xmlns:a16="http://schemas.microsoft.com/office/drawing/2014/main" xmlns="" val="1193568654"/>
                  </a:ext>
                </a:extLst>
              </a:tr>
              <a:tr h="326400">
                <a:tc>
                  <a:txBody>
                    <a:bodyPr/>
                    <a:lstStyle/>
                    <a:p>
                      <a:pPr>
                        <a:lnSpc>
                          <a:spcPct val="115000"/>
                        </a:lnSpc>
                        <a:spcAft>
                          <a:spcPts val="0"/>
                        </a:spcAft>
                      </a:pPr>
                      <a:r>
                        <a:rPr lang="pl-PL" sz="2000">
                          <a:solidFill>
                            <a:srgbClr val="000000"/>
                          </a:solidFill>
                          <a:effectLst/>
                          <a:latin typeface="+mn-lt"/>
                          <a:ea typeface="Calibri"/>
                          <a:cs typeface="Times New Roman"/>
                        </a:rPr>
                        <a:t>3589515</a:t>
                      </a:r>
                    </a:p>
                  </a:txBody>
                  <a:tcPr marL="68580" marR="68580" marT="0" marB="0" anchor="ctr">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a:lnSpc>
                          <a:spcPct val="115000"/>
                        </a:lnSpc>
                        <a:spcAft>
                          <a:spcPts val="0"/>
                        </a:spcAft>
                      </a:pPr>
                      <a:r>
                        <a:rPr lang="pl-PL" sz="2000" dirty="0">
                          <a:solidFill>
                            <a:srgbClr val="000000"/>
                          </a:solidFill>
                          <a:effectLst/>
                          <a:latin typeface="+mn-lt"/>
                          <a:ea typeface="Calibri"/>
                          <a:cs typeface="Times New Roman"/>
                        </a:rPr>
                        <a:t>7.01E-12</a:t>
                      </a:r>
                    </a:p>
                  </a:txBody>
                  <a:tcPr marL="68580" marR="68580" marT="0" marB="0" anchor="ct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a:lnSpc>
                          <a:spcPct val="115000"/>
                        </a:lnSpc>
                        <a:spcAft>
                          <a:spcPts val="0"/>
                        </a:spcAft>
                      </a:pPr>
                      <a:r>
                        <a:rPr lang="pl-PL" sz="2000" dirty="0">
                          <a:solidFill>
                            <a:srgbClr val="000000"/>
                          </a:solidFill>
                          <a:effectLst/>
                          <a:latin typeface="+mn-lt"/>
                          <a:ea typeface="Calibri"/>
                          <a:cs typeface="Times New Roman"/>
                        </a:rPr>
                        <a:t>0.654</a:t>
                      </a:r>
                    </a:p>
                  </a:txBody>
                  <a:tcPr marL="68580" marR="68580" marT="0" marB="0" anchor="ct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marL="0" marR="0" indent="0" algn="l" defTabSz="2544790" rtl="0" eaLnBrk="1" fontAlgn="auto" latinLnBrk="0" hangingPunct="1">
                        <a:lnSpc>
                          <a:spcPct val="100000"/>
                        </a:lnSpc>
                        <a:spcBef>
                          <a:spcPts val="0"/>
                        </a:spcBef>
                        <a:spcAft>
                          <a:spcPts val="0"/>
                        </a:spcAft>
                        <a:buClrTx/>
                        <a:buSzTx/>
                        <a:buFontTx/>
                        <a:buNone/>
                        <a:tabLst/>
                        <a:defRPr/>
                      </a:pPr>
                      <a:r>
                        <a:rPr lang="pl-PL" sz="2000" dirty="0" err="1" smtClean="0">
                          <a:solidFill>
                            <a:srgbClr val="000000"/>
                          </a:solidFill>
                          <a:effectLst/>
                          <a:latin typeface="+mn-lt"/>
                        </a:rPr>
                        <a:t>n.a</a:t>
                      </a:r>
                      <a:r>
                        <a:rPr lang="pl-PL" sz="2000" dirty="0" smtClean="0">
                          <a:solidFill>
                            <a:srgbClr val="000000"/>
                          </a:solidFill>
                          <a:effectLst/>
                          <a:latin typeface="+mn-lt"/>
                        </a:rPr>
                        <a:t>.</a:t>
                      </a:r>
                    </a:p>
                  </a:txBody>
                  <a:tcPr marL="68580" marR="68580" marT="0" marB="0" anchor="ctr">
                    <a:lnL w="12700" cap="flat" cmpd="sng" algn="ctr">
                      <a:solidFill>
                        <a:schemeClr val="accent6">
                          <a:lumMod val="75000"/>
                        </a:schemeClr>
                      </a:solidFill>
                      <a:prstDash val="solid"/>
                      <a:round/>
                      <a:headEnd type="none" w="med" len="med"/>
                      <a:tailEnd type="none" w="med" len="med"/>
                    </a:lnL>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extLst>
                  <a:ext uri="{0D108BD9-81ED-4DB2-BD59-A6C34878D82A}">
                    <a16:rowId xmlns:a16="http://schemas.microsoft.com/office/drawing/2014/main" xmlns="" val="3333163221"/>
                  </a:ext>
                </a:extLst>
              </a:tr>
              <a:tr h="360000">
                <a:tc>
                  <a:txBody>
                    <a:bodyPr/>
                    <a:lstStyle/>
                    <a:p>
                      <a:pPr>
                        <a:lnSpc>
                          <a:spcPct val="115000"/>
                        </a:lnSpc>
                        <a:spcAft>
                          <a:spcPts val="0"/>
                        </a:spcAft>
                      </a:pPr>
                      <a:r>
                        <a:rPr lang="pl-PL" sz="2000">
                          <a:solidFill>
                            <a:srgbClr val="000000"/>
                          </a:solidFill>
                          <a:effectLst/>
                          <a:latin typeface="+mn-lt"/>
                          <a:ea typeface="Calibri"/>
                          <a:cs typeface="Times New Roman"/>
                        </a:rPr>
                        <a:t>3589955</a:t>
                      </a:r>
                    </a:p>
                  </a:txBody>
                  <a:tcPr marL="68580" marR="68580" marT="0" marB="0" anchor="ctr">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a:lnSpc>
                          <a:spcPct val="115000"/>
                        </a:lnSpc>
                        <a:spcAft>
                          <a:spcPts val="0"/>
                        </a:spcAft>
                      </a:pPr>
                      <a:r>
                        <a:rPr lang="pl-PL" sz="2000" dirty="0">
                          <a:solidFill>
                            <a:srgbClr val="000000"/>
                          </a:solidFill>
                          <a:effectLst/>
                          <a:latin typeface="+mn-lt"/>
                          <a:ea typeface="Calibri"/>
                          <a:cs typeface="Times New Roman"/>
                        </a:rPr>
                        <a:t>7.01E-12</a:t>
                      </a:r>
                    </a:p>
                  </a:txBody>
                  <a:tcPr marL="68580" marR="68580" marT="0" marB="0" anchor="ct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a:lnSpc>
                          <a:spcPct val="115000"/>
                        </a:lnSpc>
                        <a:spcAft>
                          <a:spcPts val="0"/>
                        </a:spcAft>
                      </a:pPr>
                      <a:r>
                        <a:rPr lang="pl-PL" sz="2000" dirty="0">
                          <a:solidFill>
                            <a:srgbClr val="000000"/>
                          </a:solidFill>
                          <a:effectLst/>
                          <a:latin typeface="+mn-lt"/>
                          <a:ea typeface="Calibri"/>
                          <a:cs typeface="Times New Roman"/>
                        </a:rPr>
                        <a:t>0.654</a:t>
                      </a:r>
                    </a:p>
                  </a:txBody>
                  <a:tcPr marL="68580" marR="68580" marT="0" marB="0" anchor="ct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marL="0" marR="0" indent="0" algn="l" defTabSz="2544790" rtl="0" eaLnBrk="1" fontAlgn="auto" latinLnBrk="0" hangingPunct="1">
                        <a:lnSpc>
                          <a:spcPct val="100000"/>
                        </a:lnSpc>
                        <a:spcBef>
                          <a:spcPts val="0"/>
                        </a:spcBef>
                        <a:spcAft>
                          <a:spcPts val="0"/>
                        </a:spcAft>
                        <a:buClrTx/>
                        <a:buSzTx/>
                        <a:buFontTx/>
                        <a:buNone/>
                        <a:tabLst/>
                        <a:defRPr/>
                      </a:pPr>
                      <a:r>
                        <a:rPr lang="pl-PL" sz="2000" dirty="0" err="1" smtClean="0">
                          <a:solidFill>
                            <a:srgbClr val="000000"/>
                          </a:solidFill>
                          <a:effectLst/>
                          <a:latin typeface="+mn-lt"/>
                        </a:rPr>
                        <a:t>n.a</a:t>
                      </a:r>
                      <a:r>
                        <a:rPr lang="pl-PL" sz="2000" dirty="0" smtClean="0">
                          <a:solidFill>
                            <a:srgbClr val="000000"/>
                          </a:solidFill>
                          <a:effectLst/>
                          <a:latin typeface="+mn-lt"/>
                        </a:rPr>
                        <a:t>.</a:t>
                      </a:r>
                    </a:p>
                  </a:txBody>
                  <a:tcPr marL="68580" marR="68580" marT="0" marB="0" anchor="ctr">
                    <a:lnL w="12700" cap="flat" cmpd="sng" algn="ctr">
                      <a:solidFill>
                        <a:schemeClr val="accent6">
                          <a:lumMod val="75000"/>
                        </a:schemeClr>
                      </a:solidFill>
                      <a:prstDash val="solid"/>
                      <a:round/>
                      <a:headEnd type="none" w="med" len="med"/>
                      <a:tailEnd type="none" w="med" len="med"/>
                    </a:lnL>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extLst>
                  <a:ext uri="{0D108BD9-81ED-4DB2-BD59-A6C34878D82A}">
                    <a16:rowId xmlns:a16="http://schemas.microsoft.com/office/drawing/2014/main" xmlns="" val="3352111587"/>
                  </a:ext>
                </a:extLst>
              </a:tr>
              <a:tr h="360000">
                <a:tc>
                  <a:txBody>
                    <a:bodyPr/>
                    <a:lstStyle/>
                    <a:p>
                      <a:pPr>
                        <a:lnSpc>
                          <a:spcPct val="115000"/>
                        </a:lnSpc>
                        <a:spcAft>
                          <a:spcPts val="0"/>
                        </a:spcAft>
                      </a:pPr>
                      <a:r>
                        <a:rPr lang="pl-PL" sz="2000">
                          <a:solidFill>
                            <a:srgbClr val="000000"/>
                          </a:solidFill>
                          <a:effectLst/>
                          <a:latin typeface="+mn-lt"/>
                          <a:ea typeface="Calibri"/>
                          <a:cs typeface="Times New Roman"/>
                        </a:rPr>
                        <a:t>3733527</a:t>
                      </a:r>
                    </a:p>
                  </a:txBody>
                  <a:tcPr marL="68580" marR="68580" marT="0" marB="0" anchor="ctr">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a:lnSpc>
                          <a:spcPct val="115000"/>
                        </a:lnSpc>
                        <a:spcAft>
                          <a:spcPts val="0"/>
                        </a:spcAft>
                      </a:pPr>
                      <a:r>
                        <a:rPr lang="pl-PL" sz="2000" dirty="0">
                          <a:solidFill>
                            <a:srgbClr val="000000"/>
                          </a:solidFill>
                          <a:effectLst/>
                          <a:latin typeface="+mn-lt"/>
                          <a:ea typeface="Calibri"/>
                          <a:cs typeface="Times New Roman"/>
                        </a:rPr>
                        <a:t>7.01E-12</a:t>
                      </a:r>
                    </a:p>
                  </a:txBody>
                  <a:tcPr marL="68580" marR="68580" marT="0" marB="0" anchor="ct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a:lnSpc>
                          <a:spcPct val="115000"/>
                        </a:lnSpc>
                        <a:spcAft>
                          <a:spcPts val="0"/>
                        </a:spcAft>
                      </a:pPr>
                      <a:r>
                        <a:rPr lang="pl-PL" sz="2000" dirty="0">
                          <a:solidFill>
                            <a:srgbClr val="000000"/>
                          </a:solidFill>
                          <a:effectLst/>
                          <a:latin typeface="+mn-lt"/>
                          <a:ea typeface="Calibri"/>
                          <a:cs typeface="Times New Roman"/>
                        </a:rPr>
                        <a:t>0.654</a:t>
                      </a:r>
                    </a:p>
                  </a:txBody>
                  <a:tcPr marL="68580" marR="68580" marT="0" marB="0" anchor="ct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r>
                        <a:rPr lang="pl-PL" sz="2000" dirty="0" err="1" smtClean="0">
                          <a:solidFill>
                            <a:srgbClr val="000000"/>
                          </a:solidFill>
                          <a:effectLst/>
                          <a:latin typeface="+mn-lt"/>
                        </a:rPr>
                        <a:t>n.a</a:t>
                      </a:r>
                      <a:endParaRPr lang="pl-PL" sz="2000" dirty="0">
                        <a:solidFill>
                          <a:srgbClr val="000000"/>
                        </a:solidFill>
                        <a:effectLst/>
                        <a:latin typeface="+mn-lt"/>
                      </a:endParaRPr>
                    </a:p>
                  </a:txBody>
                  <a:tcPr marL="68580" marR="68580" marT="0" marB="0" anchor="ctr">
                    <a:lnL w="12700" cap="flat" cmpd="sng" algn="ctr">
                      <a:solidFill>
                        <a:schemeClr val="accent6">
                          <a:lumMod val="75000"/>
                        </a:schemeClr>
                      </a:solidFill>
                      <a:prstDash val="solid"/>
                      <a:round/>
                      <a:headEnd type="none" w="med" len="med"/>
                      <a:tailEnd type="none" w="med" len="med"/>
                    </a:lnL>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extLst>
                  <a:ext uri="{0D108BD9-81ED-4DB2-BD59-A6C34878D82A}">
                    <a16:rowId xmlns:a16="http://schemas.microsoft.com/office/drawing/2014/main" xmlns="" val="196053971"/>
                  </a:ext>
                </a:extLst>
              </a:tr>
              <a:tr h="312773">
                <a:tc>
                  <a:txBody>
                    <a:bodyPr/>
                    <a:lstStyle/>
                    <a:p>
                      <a:pPr>
                        <a:lnSpc>
                          <a:spcPct val="115000"/>
                        </a:lnSpc>
                        <a:spcAft>
                          <a:spcPts val="0"/>
                        </a:spcAft>
                      </a:pPr>
                      <a:r>
                        <a:rPr lang="pl-PL" sz="2000">
                          <a:solidFill>
                            <a:srgbClr val="000000"/>
                          </a:solidFill>
                          <a:effectLst/>
                          <a:latin typeface="+mn-lt"/>
                          <a:ea typeface="Calibri"/>
                          <a:cs typeface="Times New Roman"/>
                        </a:rPr>
                        <a:t>37705986</a:t>
                      </a:r>
                    </a:p>
                  </a:txBody>
                  <a:tcPr marL="68580" marR="68580" marT="0" marB="0" anchor="ctr">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a:lnSpc>
                          <a:spcPct val="115000"/>
                        </a:lnSpc>
                        <a:spcAft>
                          <a:spcPts val="0"/>
                        </a:spcAft>
                      </a:pPr>
                      <a:r>
                        <a:rPr lang="pl-PL" sz="2000" dirty="0">
                          <a:solidFill>
                            <a:srgbClr val="000000"/>
                          </a:solidFill>
                          <a:effectLst/>
                          <a:latin typeface="+mn-lt"/>
                          <a:ea typeface="Calibri"/>
                          <a:cs typeface="Times New Roman"/>
                        </a:rPr>
                        <a:t>7.01E-12</a:t>
                      </a:r>
                    </a:p>
                  </a:txBody>
                  <a:tcPr marL="68580" marR="68580" marT="0" marB="0" anchor="ct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a:lnSpc>
                          <a:spcPct val="115000"/>
                        </a:lnSpc>
                        <a:spcAft>
                          <a:spcPts val="0"/>
                        </a:spcAft>
                      </a:pPr>
                      <a:r>
                        <a:rPr lang="pl-PL" sz="2000" dirty="0">
                          <a:solidFill>
                            <a:srgbClr val="000000"/>
                          </a:solidFill>
                          <a:effectLst/>
                          <a:latin typeface="+mn-lt"/>
                          <a:ea typeface="Calibri"/>
                          <a:cs typeface="Times New Roman"/>
                        </a:rPr>
                        <a:t>0.654</a:t>
                      </a:r>
                    </a:p>
                  </a:txBody>
                  <a:tcPr marL="68580" marR="68580" marT="0" marB="0" anchor="ct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marL="0" marR="0" indent="0" algn="l" defTabSz="2544790" rtl="0" eaLnBrk="1" fontAlgn="auto" latinLnBrk="0" hangingPunct="1">
                        <a:lnSpc>
                          <a:spcPct val="100000"/>
                        </a:lnSpc>
                        <a:spcBef>
                          <a:spcPts val="0"/>
                        </a:spcBef>
                        <a:spcAft>
                          <a:spcPts val="0"/>
                        </a:spcAft>
                        <a:buClrTx/>
                        <a:buSzTx/>
                        <a:buFontTx/>
                        <a:buNone/>
                        <a:tabLst/>
                        <a:defRPr/>
                      </a:pPr>
                      <a:r>
                        <a:rPr lang="pl-PL" sz="2000" dirty="0" err="1" smtClean="0">
                          <a:solidFill>
                            <a:srgbClr val="000000"/>
                          </a:solidFill>
                          <a:effectLst/>
                          <a:latin typeface="+mn-lt"/>
                        </a:rPr>
                        <a:t>n.a</a:t>
                      </a:r>
                      <a:r>
                        <a:rPr lang="pl-PL" sz="2000" dirty="0" smtClean="0">
                          <a:solidFill>
                            <a:srgbClr val="000000"/>
                          </a:solidFill>
                          <a:effectLst/>
                          <a:latin typeface="+mn-lt"/>
                        </a:rPr>
                        <a:t>.</a:t>
                      </a:r>
                    </a:p>
                  </a:txBody>
                  <a:tcPr marL="68580" marR="68580" marT="0" marB="0" anchor="ctr">
                    <a:lnL w="12700" cap="flat" cmpd="sng" algn="ctr">
                      <a:solidFill>
                        <a:schemeClr val="accent6">
                          <a:lumMod val="75000"/>
                        </a:schemeClr>
                      </a:solidFill>
                      <a:prstDash val="solid"/>
                      <a:round/>
                      <a:headEnd type="none" w="med" len="med"/>
                      <a:tailEnd type="none" w="med" len="med"/>
                    </a:lnL>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extLst>
                  <a:ext uri="{0D108BD9-81ED-4DB2-BD59-A6C34878D82A}">
                    <a16:rowId xmlns:a16="http://schemas.microsoft.com/office/drawing/2014/main" xmlns="" val="2228933492"/>
                  </a:ext>
                </a:extLst>
              </a:tr>
              <a:tr h="381807">
                <a:tc>
                  <a:txBody>
                    <a:bodyPr/>
                    <a:lstStyle/>
                    <a:p>
                      <a:pPr>
                        <a:lnSpc>
                          <a:spcPct val="115000"/>
                        </a:lnSpc>
                        <a:spcAft>
                          <a:spcPts val="0"/>
                        </a:spcAft>
                      </a:pPr>
                      <a:r>
                        <a:rPr lang="pl-PL" sz="2000" dirty="0">
                          <a:solidFill>
                            <a:srgbClr val="000000"/>
                          </a:solidFill>
                          <a:effectLst/>
                          <a:latin typeface="+mn-lt"/>
                          <a:ea typeface="Calibri"/>
                          <a:cs typeface="Times New Roman"/>
                        </a:rPr>
                        <a:t>DS_3591466_67:C&gt;A</a:t>
                      </a:r>
                    </a:p>
                  </a:txBody>
                  <a:tcPr marL="68580" marR="68580" marT="0" marB="0" anchor="ctr">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a:lnSpc>
                          <a:spcPct val="115000"/>
                        </a:lnSpc>
                        <a:spcAft>
                          <a:spcPts val="0"/>
                        </a:spcAft>
                      </a:pPr>
                      <a:r>
                        <a:rPr lang="pl-PL" sz="2000" dirty="0">
                          <a:solidFill>
                            <a:srgbClr val="000000"/>
                          </a:solidFill>
                          <a:effectLst/>
                          <a:latin typeface="+mn-lt"/>
                          <a:ea typeface="Calibri"/>
                          <a:cs typeface="Times New Roman"/>
                        </a:rPr>
                        <a:t>7.01E-12</a:t>
                      </a:r>
                    </a:p>
                  </a:txBody>
                  <a:tcPr marL="68580" marR="68580" marT="0" marB="0" anchor="ct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a:lnSpc>
                          <a:spcPct val="115000"/>
                        </a:lnSpc>
                        <a:spcAft>
                          <a:spcPts val="0"/>
                        </a:spcAft>
                      </a:pPr>
                      <a:r>
                        <a:rPr lang="pl-PL" sz="2000" dirty="0">
                          <a:solidFill>
                            <a:srgbClr val="000000"/>
                          </a:solidFill>
                          <a:effectLst/>
                          <a:latin typeface="+mn-lt"/>
                          <a:ea typeface="Calibri"/>
                          <a:cs typeface="Times New Roman"/>
                        </a:rPr>
                        <a:t>0.654</a:t>
                      </a:r>
                    </a:p>
                  </a:txBody>
                  <a:tcPr marL="68580" marR="68580" marT="0" marB="0" anchor="ct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marL="0" marR="0" indent="0" algn="l" defTabSz="2544790" rtl="0" eaLnBrk="1" fontAlgn="auto" latinLnBrk="0" hangingPunct="1">
                        <a:lnSpc>
                          <a:spcPct val="100000"/>
                        </a:lnSpc>
                        <a:spcBef>
                          <a:spcPts val="0"/>
                        </a:spcBef>
                        <a:spcAft>
                          <a:spcPts val="0"/>
                        </a:spcAft>
                        <a:buClrTx/>
                        <a:buSzTx/>
                        <a:buFontTx/>
                        <a:buNone/>
                        <a:tabLst/>
                        <a:defRPr/>
                      </a:pPr>
                      <a:r>
                        <a:rPr lang="pl-PL" sz="2000" dirty="0" err="1" smtClean="0">
                          <a:solidFill>
                            <a:srgbClr val="000000"/>
                          </a:solidFill>
                          <a:effectLst/>
                          <a:latin typeface="+mn-lt"/>
                        </a:rPr>
                        <a:t>n.a</a:t>
                      </a:r>
                      <a:r>
                        <a:rPr lang="pl-PL" sz="2000" dirty="0" smtClean="0">
                          <a:solidFill>
                            <a:srgbClr val="000000"/>
                          </a:solidFill>
                          <a:effectLst/>
                          <a:latin typeface="+mn-lt"/>
                        </a:rPr>
                        <a:t>.</a:t>
                      </a:r>
                    </a:p>
                  </a:txBody>
                  <a:tcPr marL="68580" marR="68580" marT="0" marB="0" anchor="ctr">
                    <a:lnL w="12700" cap="flat" cmpd="sng" algn="ctr">
                      <a:solidFill>
                        <a:schemeClr val="accent6">
                          <a:lumMod val="75000"/>
                        </a:schemeClr>
                      </a:solidFill>
                      <a:prstDash val="solid"/>
                      <a:round/>
                      <a:headEnd type="none" w="med" len="med"/>
                      <a:tailEnd type="none" w="med" len="med"/>
                    </a:lnL>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extLst>
                  <a:ext uri="{0D108BD9-81ED-4DB2-BD59-A6C34878D82A}">
                    <a16:rowId xmlns:a16="http://schemas.microsoft.com/office/drawing/2014/main" xmlns="" val="10012"/>
                  </a:ext>
                </a:extLst>
              </a:tr>
              <a:tr h="288000">
                <a:tc>
                  <a:txBody>
                    <a:bodyPr/>
                    <a:lstStyle/>
                    <a:p>
                      <a:pPr>
                        <a:lnSpc>
                          <a:spcPct val="115000"/>
                        </a:lnSpc>
                        <a:spcAft>
                          <a:spcPts val="0"/>
                        </a:spcAft>
                      </a:pPr>
                      <a:r>
                        <a:rPr lang="pl-PL" sz="2000">
                          <a:solidFill>
                            <a:srgbClr val="000000"/>
                          </a:solidFill>
                          <a:effectLst/>
                          <a:latin typeface="+mn-lt"/>
                          <a:ea typeface="Calibri"/>
                          <a:cs typeface="Times New Roman"/>
                        </a:rPr>
                        <a:t>5503045</a:t>
                      </a:r>
                    </a:p>
                  </a:txBody>
                  <a:tcPr marL="68580" marR="68580" marT="0" marB="0" anchor="ctr">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a:lnSpc>
                          <a:spcPct val="115000"/>
                        </a:lnSpc>
                        <a:spcAft>
                          <a:spcPts val="0"/>
                        </a:spcAft>
                      </a:pPr>
                      <a:r>
                        <a:rPr lang="pl-PL" sz="2000" dirty="0">
                          <a:solidFill>
                            <a:srgbClr val="000000"/>
                          </a:solidFill>
                          <a:effectLst/>
                          <a:latin typeface="+mn-lt"/>
                          <a:ea typeface="Calibri"/>
                          <a:cs typeface="Times New Roman"/>
                        </a:rPr>
                        <a:t>3.61E-11</a:t>
                      </a:r>
                    </a:p>
                  </a:txBody>
                  <a:tcPr marL="68580" marR="68580" marT="0" marB="0" anchor="ct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a:lnSpc>
                          <a:spcPct val="115000"/>
                        </a:lnSpc>
                        <a:spcAft>
                          <a:spcPts val="0"/>
                        </a:spcAft>
                      </a:pPr>
                      <a:r>
                        <a:rPr lang="pl-PL" sz="2000" dirty="0">
                          <a:solidFill>
                            <a:srgbClr val="000000"/>
                          </a:solidFill>
                          <a:effectLst/>
                          <a:latin typeface="+mn-lt"/>
                          <a:ea typeface="Calibri"/>
                          <a:cs typeface="Times New Roman"/>
                        </a:rPr>
                        <a:t>0.671</a:t>
                      </a:r>
                    </a:p>
                  </a:txBody>
                  <a:tcPr marL="68580" marR="68580" marT="0" marB="0" anchor="ct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a:lnSpc>
                          <a:spcPct val="115000"/>
                        </a:lnSpc>
                        <a:spcAft>
                          <a:spcPts val="0"/>
                        </a:spcAft>
                      </a:pPr>
                      <a:r>
                        <a:rPr lang="pl-PL" sz="2000">
                          <a:solidFill>
                            <a:srgbClr val="000000"/>
                          </a:solidFill>
                          <a:effectLst/>
                          <a:latin typeface="+mn-lt"/>
                          <a:ea typeface="Calibri"/>
                          <a:cs typeface="Times New Roman"/>
                        </a:rPr>
                        <a:t>6R</a:t>
                      </a:r>
                    </a:p>
                  </a:txBody>
                  <a:tcPr marL="68580" marR="68580" marT="0" marB="0" anchor="ctr">
                    <a:lnL w="12700" cap="flat" cmpd="sng" algn="ctr">
                      <a:solidFill>
                        <a:schemeClr val="accent6">
                          <a:lumMod val="75000"/>
                        </a:schemeClr>
                      </a:solidFill>
                      <a:prstDash val="solid"/>
                      <a:round/>
                      <a:headEnd type="none" w="med" len="med"/>
                      <a:tailEnd type="none" w="med" len="med"/>
                    </a:lnL>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extLst>
                  <a:ext uri="{0D108BD9-81ED-4DB2-BD59-A6C34878D82A}">
                    <a16:rowId xmlns:a16="http://schemas.microsoft.com/office/drawing/2014/main" xmlns="" val="10013"/>
                  </a:ext>
                </a:extLst>
              </a:tr>
              <a:tr h="213034">
                <a:tc>
                  <a:txBody>
                    <a:bodyPr/>
                    <a:lstStyle/>
                    <a:p>
                      <a:pPr>
                        <a:lnSpc>
                          <a:spcPct val="115000"/>
                        </a:lnSpc>
                        <a:spcAft>
                          <a:spcPts val="0"/>
                        </a:spcAft>
                      </a:pPr>
                      <a:r>
                        <a:rPr lang="pl-PL" sz="2000">
                          <a:solidFill>
                            <a:srgbClr val="000000"/>
                          </a:solidFill>
                          <a:effectLst/>
                          <a:latin typeface="+mn-lt"/>
                          <a:ea typeface="Calibri"/>
                          <a:cs typeface="Times New Roman"/>
                        </a:rPr>
                        <a:t>5493386</a:t>
                      </a:r>
                    </a:p>
                  </a:txBody>
                  <a:tcPr marL="68580" marR="68580" marT="0" marB="0" anchor="ctr">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a:lnSpc>
                          <a:spcPct val="115000"/>
                        </a:lnSpc>
                        <a:spcAft>
                          <a:spcPts val="0"/>
                        </a:spcAft>
                      </a:pPr>
                      <a:r>
                        <a:rPr lang="pl-PL" sz="2000" dirty="0">
                          <a:solidFill>
                            <a:srgbClr val="000000"/>
                          </a:solidFill>
                          <a:effectLst/>
                          <a:latin typeface="+mn-lt"/>
                          <a:ea typeface="Calibri"/>
                          <a:cs typeface="Times New Roman"/>
                        </a:rPr>
                        <a:t>5.24E-11</a:t>
                      </a:r>
                    </a:p>
                  </a:txBody>
                  <a:tcPr marL="68580" marR="68580" marT="0" marB="0" anchor="ct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a:lnSpc>
                          <a:spcPct val="115000"/>
                        </a:lnSpc>
                        <a:spcAft>
                          <a:spcPts val="0"/>
                        </a:spcAft>
                      </a:pPr>
                      <a:r>
                        <a:rPr lang="pl-PL" sz="2000" dirty="0">
                          <a:solidFill>
                            <a:srgbClr val="000000"/>
                          </a:solidFill>
                          <a:effectLst/>
                          <a:latin typeface="+mn-lt"/>
                          <a:ea typeface="Calibri"/>
                          <a:cs typeface="Times New Roman"/>
                        </a:rPr>
                        <a:t>0.658</a:t>
                      </a:r>
                    </a:p>
                  </a:txBody>
                  <a:tcPr marL="68580" marR="68580" marT="0" marB="0" anchor="ct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marL="0" marR="0" indent="0" algn="l" defTabSz="2544790" rtl="0" eaLnBrk="1" fontAlgn="auto" latinLnBrk="0" hangingPunct="1">
                        <a:lnSpc>
                          <a:spcPct val="100000"/>
                        </a:lnSpc>
                        <a:spcBef>
                          <a:spcPts val="0"/>
                        </a:spcBef>
                        <a:spcAft>
                          <a:spcPts val="0"/>
                        </a:spcAft>
                        <a:buClrTx/>
                        <a:buSzTx/>
                        <a:buFontTx/>
                        <a:buNone/>
                        <a:tabLst/>
                        <a:defRPr/>
                      </a:pPr>
                      <a:r>
                        <a:rPr lang="pl-PL" sz="2000" dirty="0" err="1" smtClean="0">
                          <a:solidFill>
                            <a:srgbClr val="000000"/>
                          </a:solidFill>
                          <a:effectLst/>
                          <a:latin typeface="+mn-lt"/>
                        </a:rPr>
                        <a:t>n.a</a:t>
                      </a:r>
                      <a:r>
                        <a:rPr lang="pl-PL" sz="2000" dirty="0" smtClean="0">
                          <a:solidFill>
                            <a:srgbClr val="000000"/>
                          </a:solidFill>
                          <a:effectLst/>
                          <a:latin typeface="+mn-lt"/>
                        </a:rPr>
                        <a:t>.</a:t>
                      </a:r>
                    </a:p>
                  </a:txBody>
                  <a:tcPr marL="68580" marR="68580" marT="0" marB="0" anchor="ctr">
                    <a:lnL w="12700" cap="flat" cmpd="sng" algn="ctr">
                      <a:solidFill>
                        <a:schemeClr val="accent6">
                          <a:lumMod val="75000"/>
                        </a:schemeClr>
                      </a:solidFill>
                      <a:prstDash val="solid"/>
                      <a:round/>
                      <a:headEnd type="none" w="med" len="med"/>
                      <a:tailEnd type="none" w="med" len="med"/>
                    </a:lnL>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extLst>
                  <a:ext uri="{0D108BD9-81ED-4DB2-BD59-A6C34878D82A}">
                    <a16:rowId xmlns:a16="http://schemas.microsoft.com/office/drawing/2014/main" xmlns="" val="10014"/>
                  </a:ext>
                </a:extLst>
              </a:tr>
              <a:tr h="282068">
                <a:tc>
                  <a:txBody>
                    <a:bodyPr/>
                    <a:lstStyle/>
                    <a:p>
                      <a:pPr>
                        <a:lnSpc>
                          <a:spcPct val="115000"/>
                        </a:lnSpc>
                        <a:spcAft>
                          <a:spcPts val="0"/>
                        </a:spcAft>
                      </a:pPr>
                      <a:r>
                        <a:rPr lang="pl-PL" sz="2000">
                          <a:solidFill>
                            <a:srgbClr val="000000"/>
                          </a:solidFill>
                          <a:effectLst/>
                          <a:latin typeface="+mn-lt"/>
                          <a:ea typeface="Calibri"/>
                          <a:cs typeface="Times New Roman"/>
                        </a:rPr>
                        <a:t>5221208</a:t>
                      </a:r>
                    </a:p>
                  </a:txBody>
                  <a:tcPr marL="68580" marR="68580" marT="0" marB="0" anchor="ctr">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a:lnSpc>
                          <a:spcPct val="115000"/>
                        </a:lnSpc>
                        <a:spcAft>
                          <a:spcPts val="0"/>
                        </a:spcAft>
                      </a:pPr>
                      <a:r>
                        <a:rPr lang="pl-PL" sz="2000" dirty="0">
                          <a:solidFill>
                            <a:srgbClr val="000000"/>
                          </a:solidFill>
                          <a:effectLst/>
                          <a:latin typeface="+mn-lt"/>
                          <a:ea typeface="Calibri"/>
                          <a:cs typeface="Times New Roman"/>
                        </a:rPr>
                        <a:t>5.31E-11</a:t>
                      </a:r>
                    </a:p>
                  </a:txBody>
                  <a:tcPr marL="68580" marR="68580" marT="0" marB="0" anchor="ct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a:lnSpc>
                          <a:spcPct val="115000"/>
                        </a:lnSpc>
                        <a:spcAft>
                          <a:spcPts val="0"/>
                        </a:spcAft>
                      </a:pPr>
                      <a:r>
                        <a:rPr lang="pl-PL" sz="2000" dirty="0">
                          <a:solidFill>
                            <a:srgbClr val="000000"/>
                          </a:solidFill>
                          <a:effectLst/>
                          <a:latin typeface="+mn-lt"/>
                          <a:ea typeface="Calibri"/>
                          <a:cs typeface="Times New Roman"/>
                        </a:rPr>
                        <a:t>0.657</a:t>
                      </a:r>
                    </a:p>
                  </a:txBody>
                  <a:tcPr marL="68580" marR="68580" marT="0" marB="0" anchor="ct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marL="0" marR="0" indent="0" algn="l" defTabSz="2544790" rtl="0" eaLnBrk="1" fontAlgn="auto" latinLnBrk="0" hangingPunct="1">
                        <a:lnSpc>
                          <a:spcPct val="100000"/>
                        </a:lnSpc>
                        <a:spcBef>
                          <a:spcPts val="0"/>
                        </a:spcBef>
                        <a:spcAft>
                          <a:spcPts val="0"/>
                        </a:spcAft>
                        <a:buClrTx/>
                        <a:buSzTx/>
                        <a:buFontTx/>
                        <a:buNone/>
                        <a:tabLst/>
                        <a:defRPr/>
                      </a:pPr>
                      <a:r>
                        <a:rPr lang="pl-PL" sz="2000" dirty="0" err="1" smtClean="0">
                          <a:solidFill>
                            <a:srgbClr val="000000"/>
                          </a:solidFill>
                          <a:effectLst/>
                          <a:latin typeface="+mn-lt"/>
                        </a:rPr>
                        <a:t>n.a</a:t>
                      </a:r>
                      <a:r>
                        <a:rPr lang="pl-PL" sz="2000" dirty="0" smtClean="0">
                          <a:solidFill>
                            <a:srgbClr val="000000"/>
                          </a:solidFill>
                          <a:effectLst/>
                          <a:latin typeface="+mn-lt"/>
                        </a:rPr>
                        <a:t>.</a:t>
                      </a:r>
                    </a:p>
                  </a:txBody>
                  <a:tcPr marL="68580" marR="68580" marT="0" marB="0" anchor="ctr">
                    <a:lnL w="12700" cap="flat" cmpd="sng" algn="ctr">
                      <a:solidFill>
                        <a:schemeClr val="accent6">
                          <a:lumMod val="75000"/>
                        </a:schemeClr>
                      </a:solidFill>
                      <a:prstDash val="solid"/>
                      <a:round/>
                      <a:headEnd type="none" w="med" len="med"/>
                      <a:tailEnd type="none" w="med" len="med"/>
                    </a:lnL>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extLst>
                  <a:ext uri="{0D108BD9-81ED-4DB2-BD59-A6C34878D82A}">
                    <a16:rowId xmlns:a16="http://schemas.microsoft.com/office/drawing/2014/main" xmlns="" val="10015"/>
                  </a:ext>
                </a:extLst>
              </a:tr>
              <a:tr h="135102">
                <a:tc>
                  <a:txBody>
                    <a:bodyPr/>
                    <a:lstStyle/>
                    <a:p>
                      <a:pPr>
                        <a:lnSpc>
                          <a:spcPct val="115000"/>
                        </a:lnSpc>
                        <a:spcAft>
                          <a:spcPts val="0"/>
                        </a:spcAft>
                      </a:pPr>
                      <a:r>
                        <a:rPr lang="pl-PL" sz="2000">
                          <a:solidFill>
                            <a:srgbClr val="000000"/>
                          </a:solidFill>
                          <a:effectLst/>
                          <a:latin typeface="+mn-lt"/>
                          <a:ea typeface="Calibri"/>
                          <a:cs typeface="Times New Roman"/>
                        </a:rPr>
                        <a:t>3580986</a:t>
                      </a:r>
                    </a:p>
                  </a:txBody>
                  <a:tcPr marL="68580" marR="68580" marT="0" marB="0" anchor="ctr">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a:lnSpc>
                          <a:spcPct val="115000"/>
                        </a:lnSpc>
                        <a:spcAft>
                          <a:spcPts val="0"/>
                        </a:spcAft>
                      </a:pPr>
                      <a:r>
                        <a:rPr lang="pl-PL" sz="2000" dirty="0">
                          <a:solidFill>
                            <a:srgbClr val="000000"/>
                          </a:solidFill>
                          <a:effectLst/>
                          <a:latin typeface="+mn-lt"/>
                          <a:ea typeface="Calibri"/>
                          <a:cs typeface="Times New Roman"/>
                        </a:rPr>
                        <a:t>5.47E-11</a:t>
                      </a:r>
                    </a:p>
                  </a:txBody>
                  <a:tcPr marL="68580" marR="68580" marT="0" marB="0" anchor="ct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a:lnSpc>
                          <a:spcPct val="115000"/>
                        </a:lnSpc>
                        <a:spcAft>
                          <a:spcPts val="0"/>
                        </a:spcAft>
                      </a:pPr>
                      <a:r>
                        <a:rPr lang="pl-PL" sz="2000" dirty="0">
                          <a:solidFill>
                            <a:srgbClr val="000000"/>
                          </a:solidFill>
                          <a:effectLst/>
                          <a:latin typeface="+mn-lt"/>
                          <a:ea typeface="Calibri"/>
                          <a:cs typeface="Times New Roman"/>
                        </a:rPr>
                        <a:t>0.656</a:t>
                      </a:r>
                    </a:p>
                  </a:txBody>
                  <a:tcPr marL="68580" marR="68580" marT="0" marB="0" anchor="ct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marL="0" marR="0" indent="0" algn="l" defTabSz="2544790" rtl="0" eaLnBrk="1" fontAlgn="auto" latinLnBrk="0" hangingPunct="1">
                        <a:lnSpc>
                          <a:spcPct val="100000"/>
                        </a:lnSpc>
                        <a:spcBef>
                          <a:spcPts val="0"/>
                        </a:spcBef>
                        <a:spcAft>
                          <a:spcPts val="0"/>
                        </a:spcAft>
                        <a:buClrTx/>
                        <a:buSzTx/>
                        <a:buFontTx/>
                        <a:buNone/>
                        <a:tabLst/>
                        <a:defRPr/>
                      </a:pPr>
                      <a:r>
                        <a:rPr lang="pl-PL" sz="2000" dirty="0" err="1" smtClean="0">
                          <a:solidFill>
                            <a:srgbClr val="000000"/>
                          </a:solidFill>
                          <a:effectLst/>
                          <a:latin typeface="+mn-lt"/>
                        </a:rPr>
                        <a:t>n.a</a:t>
                      </a:r>
                      <a:r>
                        <a:rPr lang="pl-PL" sz="2000" dirty="0" smtClean="0">
                          <a:solidFill>
                            <a:srgbClr val="000000"/>
                          </a:solidFill>
                          <a:effectLst/>
                          <a:latin typeface="+mn-lt"/>
                        </a:rPr>
                        <a:t>.</a:t>
                      </a:r>
                    </a:p>
                  </a:txBody>
                  <a:tcPr marL="68580" marR="68580" marT="0" marB="0" anchor="ctr">
                    <a:lnL w="12700" cap="flat" cmpd="sng" algn="ctr">
                      <a:solidFill>
                        <a:schemeClr val="accent6">
                          <a:lumMod val="75000"/>
                        </a:schemeClr>
                      </a:solidFill>
                      <a:prstDash val="solid"/>
                      <a:round/>
                      <a:headEnd type="none" w="med" len="med"/>
                      <a:tailEnd type="none" w="med" len="med"/>
                    </a:lnL>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extLst>
                  <a:ext uri="{0D108BD9-81ED-4DB2-BD59-A6C34878D82A}">
                    <a16:rowId xmlns:a16="http://schemas.microsoft.com/office/drawing/2014/main" xmlns="" val="10016"/>
                  </a:ext>
                </a:extLst>
              </a:tr>
              <a:tr h="204136">
                <a:tc>
                  <a:txBody>
                    <a:bodyPr/>
                    <a:lstStyle/>
                    <a:p>
                      <a:pPr>
                        <a:lnSpc>
                          <a:spcPct val="115000"/>
                        </a:lnSpc>
                        <a:spcAft>
                          <a:spcPts val="0"/>
                        </a:spcAft>
                      </a:pPr>
                      <a:r>
                        <a:rPr lang="pl-PL" sz="2000" dirty="0">
                          <a:solidFill>
                            <a:srgbClr val="000000"/>
                          </a:solidFill>
                          <a:effectLst/>
                          <a:latin typeface="+mn-lt"/>
                          <a:ea typeface="Calibri"/>
                          <a:cs typeface="Times New Roman"/>
                        </a:rPr>
                        <a:t>5039842</a:t>
                      </a:r>
                    </a:p>
                  </a:txBody>
                  <a:tcPr marL="68580" marR="68580" marT="0" marB="0" anchor="ctr">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a:lnSpc>
                          <a:spcPct val="115000"/>
                        </a:lnSpc>
                        <a:spcAft>
                          <a:spcPts val="0"/>
                        </a:spcAft>
                      </a:pPr>
                      <a:r>
                        <a:rPr lang="pl-PL" sz="2000" dirty="0">
                          <a:solidFill>
                            <a:srgbClr val="000000"/>
                          </a:solidFill>
                          <a:effectLst/>
                          <a:latin typeface="+mn-lt"/>
                          <a:ea typeface="Calibri"/>
                          <a:cs typeface="Times New Roman"/>
                        </a:rPr>
                        <a:t>5.57E-11</a:t>
                      </a:r>
                    </a:p>
                  </a:txBody>
                  <a:tcPr marL="68580" marR="68580" marT="0" marB="0" anchor="ct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a:lnSpc>
                          <a:spcPct val="115000"/>
                        </a:lnSpc>
                        <a:spcAft>
                          <a:spcPts val="0"/>
                        </a:spcAft>
                      </a:pPr>
                      <a:r>
                        <a:rPr lang="pl-PL" sz="2000" dirty="0">
                          <a:solidFill>
                            <a:srgbClr val="000000"/>
                          </a:solidFill>
                          <a:effectLst/>
                          <a:latin typeface="+mn-lt"/>
                          <a:ea typeface="Calibri"/>
                          <a:cs typeface="Times New Roman"/>
                        </a:rPr>
                        <a:t>0.656</a:t>
                      </a:r>
                    </a:p>
                  </a:txBody>
                  <a:tcPr marL="68580" marR="68580" marT="0" marB="0" anchor="ct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marL="0" marR="0" indent="0" algn="l" defTabSz="2544790" rtl="0" eaLnBrk="1" fontAlgn="auto" latinLnBrk="0" hangingPunct="1">
                        <a:lnSpc>
                          <a:spcPct val="100000"/>
                        </a:lnSpc>
                        <a:spcBef>
                          <a:spcPts val="0"/>
                        </a:spcBef>
                        <a:spcAft>
                          <a:spcPts val="0"/>
                        </a:spcAft>
                        <a:buClrTx/>
                        <a:buSzTx/>
                        <a:buFontTx/>
                        <a:buNone/>
                        <a:tabLst/>
                        <a:defRPr/>
                      </a:pPr>
                      <a:r>
                        <a:rPr lang="pl-PL" sz="2000" dirty="0" err="1" smtClean="0">
                          <a:solidFill>
                            <a:srgbClr val="000000"/>
                          </a:solidFill>
                          <a:effectLst/>
                          <a:latin typeface="+mn-lt"/>
                        </a:rPr>
                        <a:t>n.a</a:t>
                      </a:r>
                      <a:r>
                        <a:rPr lang="pl-PL" sz="2000" dirty="0" smtClean="0">
                          <a:solidFill>
                            <a:srgbClr val="000000"/>
                          </a:solidFill>
                          <a:effectLst/>
                          <a:latin typeface="+mn-lt"/>
                        </a:rPr>
                        <a:t>.</a:t>
                      </a:r>
                    </a:p>
                  </a:txBody>
                  <a:tcPr marL="68580" marR="68580" marT="0" marB="0" anchor="ctr">
                    <a:lnL w="12700" cap="flat" cmpd="sng" algn="ctr">
                      <a:solidFill>
                        <a:schemeClr val="accent6">
                          <a:lumMod val="75000"/>
                        </a:schemeClr>
                      </a:solidFill>
                      <a:prstDash val="solid"/>
                      <a:round/>
                      <a:headEnd type="none" w="med" len="med"/>
                      <a:tailEnd type="none" w="med" len="med"/>
                    </a:lnL>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extLst>
                  <a:ext uri="{0D108BD9-81ED-4DB2-BD59-A6C34878D82A}">
                    <a16:rowId xmlns:a16="http://schemas.microsoft.com/office/drawing/2014/main" xmlns="" val="10017"/>
                  </a:ext>
                </a:extLst>
              </a:tr>
              <a:tr h="204136">
                <a:tc>
                  <a:txBody>
                    <a:bodyPr/>
                    <a:lstStyle/>
                    <a:p>
                      <a:pPr>
                        <a:lnSpc>
                          <a:spcPct val="115000"/>
                        </a:lnSpc>
                        <a:spcAft>
                          <a:spcPts val="0"/>
                        </a:spcAft>
                      </a:pPr>
                      <a:r>
                        <a:rPr lang="pl-PL" sz="2000" dirty="0">
                          <a:solidFill>
                            <a:srgbClr val="000000"/>
                          </a:solidFill>
                          <a:effectLst/>
                          <a:latin typeface="+mn-lt"/>
                          <a:ea typeface="Calibri"/>
                          <a:cs typeface="Times New Roman"/>
                        </a:rPr>
                        <a:t>37701286</a:t>
                      </a:r>
                    </a:p>
                  </a:txBody>
                  <a:tcPr marL="68580" marR="68580" marT="0" marB="0" anchor="ctr">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a:lnSpc>
                          <a:spcPct val="115000"/>
                        </a:lnSpc>
                        <a:spcAft>
                          <a:spcPts val="0"/>
                        </a:spcAft>
                      </a:pPr>
                      <a:r>
                        <a:rPr lang="pl-PL" sz="2000" dirty="0">
                          <a:solidFill>
                            <a:srgbClr val="000000"/>
                          </a:solidFill>
                          <a:effectLst/>
                          <a:latin typeface="+mn-lt"/>
                          <a:ea typeface="Calibri"/>
                          <a:cs typeface="Times New Roman"/>
                        </a:rPr>
                        <a:t>5.57E-11</a:t>
                      </a:r>
                    </a:p>
                  </a:txBody>
                  <a:tcPr marL="68580" marR="68580" marT="0" marB="0" anchor="ct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a:lnSpc>
                          <a:spcPct val="115000"/>
                        </a:lnSpc>
                        <a:spcAft>
                          <a:spcPts val="0"/>
                        </a:spcAft>
                      </a:pPr>
                      <a:r>
                        <a:rPr lang="pl-PL" sz="2000" dirty="0">
                          <a:solidFill>
                            <a:srgbClr val="000000"/>
                          </a:solidFill>
                          <a:effectLst/>
                          <a:latin typeface="+mn-lt"/>
                          <a:ea typeface="Calibri"/>
                          <a:cs typeface="Times New Roman"/>
                        </a:rPr>
                        <a:t>0.656</a:t>
                      </a:r>
                    </a:p>
                  </a:txBody>
                  <a:tcPr marL="68580" marR="68580" marT="0" marB="0" anchor="ct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marL="0" marR="0" indent="0" algn="l" defTabSz="2544790" rtl="0" eaLnBrk="1" fontAlgn="auto" latinLnBrk="0" hangingPunct="1">
                        <a:lnSpc>
                          <a:spcPct val="100000"/>
                        </a:lnSpc>
                        <a:spcBef>
                          <a:spcPts val="0"/>
                        </a:spcBef>
                        <a:spcAft>
                          <a:spcPts val="0"/>
                        </a:spcAft>
                        <a:buClrTx/>
                        <a:buSzTx/>
                        <a:buFontTx/>
                        <a:buNone/>
                        <a:tabLst/>
                        <a:defRPr/>
                      </a:pPr>
                      <a:r>
                        <a:rPr lang="pl-PL" sz="2000" dirty="0" err="1" smtClean="0">
                          <a:solidFill>
                            <a:srgbClr val="000000"/>
                          </a:solidFill>
                          <a:effectLst/>
                          <a:latin typeface="+mn-lt"/>
                        </a:rPr>
                        <a:t>n.a</a:t>
                      </a:r>
                      <a:r>
                        <a:rPr lang="pl-PL" sz="2000" dirty="0" smtClean="0">
                          <a:solidFill>
                            <a:srgbClr val="000000"/>
                          </a:solidFill>
                          <a:effectLst/>
                          <a:latin typeface="+mn-lt"/>
                        </a:rPr>
                        <a:t>.</a:t>
                      </a:r>
                    </a:p>
                  </a:txBody>
                  <a:tcPr marL="68580" marR="68580" marT="0" marB="0" anchor="ctr">
                    <a:lnL w="12700" cap="flat" cmpd="sng" algn="ctr">
                      <a:solidFill>
                        <a:schemeClr val="accent6">
                          <a:lumMod val="75000"/>
                        </a:schemeClr>
                      </a:solidFill>
                      <a:prstDash val="solid"/>
                      <a:round/>
                      <a:headEnd type="none" w="med" len="med"/>
                      <a:tailEnd type="none" w="med" len="med"/>
                    </a:lnL>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extLst>
                  <a:ext uri="{0D108BD9-81ED-4DB2-BD59-A6C34878D82A}">
                    <a16:rowId xmlns:a16="http://schemas.microsoft.com/office/drawing/2014/main" xmlns="" val="10019"/>
                  </a:ext>
                </a:extLst>
              </a:tr>
              <a:tr h="204136">
                <a:tc>
                  <a:txBody>
                    <a:bodyPr/>
                    <a:lstStyle/>
                    <a:p>
                      <a:pPr>
                        <a:lnSpc>
                          <a:spcPct val="115000"/>
                        </a:lnSpc>
                        <a:spcAft>
                          <a:spcPts val="0"/>
                        </a:spcAft>
                      </a:pPr>
                      <a:r>
                        <a:rPr lang="pl-PL" sz="2000" dirty="0">
                          <a:solidFill>
                            <a:srgbClr val="000000"/>
                          </a:solidFill>
                          <a:effectLst/>
                          <a:latin typeface="+mn-lt"/>
                          <a:ea typeface="Calibri"/>
                          <a:cs typeface="Times New Roman"/>
                        </a:rPr>
                        <a:t>3598002</a:t>
                      </a:r>
                    </a:p>
                  </a:txBody>
                  <a:tcPr marL="68580" marR="68580" marT="0" marB="0" anchor="ctr">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a:lnSpc>
                          <a:spcPct val="115000"/>
                        </a:lnSpc>
                        <a:spcAft>
                          <a:spcPts val="0"/>
                        </a:spcAft>
                      </a:pPr>
                      <a:r>
                        <a:rPr lang="pl-PL" sz="2000" dirty="0">
                          <a:solidFill>
                            <a:srgbClr val="000000"/>
                          </a:solidFill>
                          <a:effectLst/>
                          <a:latin typeface="+mn-lt"/>
                          <a:ea typeface="Calibri"/>
                          <a:cs typeface="Times New Roman"/>
                        </a:rPr>
                        <a:t>5.62E-11</a:t>
                      </a:r>
                    </a:p>
                  </a:txBody>
                  <a:tcPr marL="68580" marR="68580" marT="0" marB="0" anchor="ct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a:lnSpc>
                          <a:spcPct val="115000"/>
                        </a:lnSpc>
                        <a:spcAft>
                          <a:spcPts val="0"/>
                        </a:spcAft>
                      </a:pPr>
                      <a:r>
                        <a:rPr lang="pl-PL" sz="2000" dirty="0">
                          <a:solidFill>
                            <a:srgbClr val="000000"/>
                          </a:solidFill>
                          <a:effectLst/>
                          <a:latin typeface="+mn-lt"/>
                          <a:ea typeface="Calibri"/>
                          <a:cs typeface="Times New Roman"/>
                        </a:rPr>
                        <a:t>0.655</a:t>
                      </a:r>
                    </a:p>
                  </a:txBody>
                  <a:tcPr marL="68580" marR="68580" marT="0" marB="0" anchor="ct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marL="0" marR="0" indent="0" algn="l" defTabSz="2544790" rtl="0" eaLnBrk="1" fontAlgn="auto" latinLnBrk="0" hangingPunct="1">
                        <a:lnSpc>
                          <a:spcPct val="100000"/>
                        </a:lnSpc>
                        <a:spcBef>
                          <a:spcPts val="0"/>
                        </a:spcBef>
                        <a:spcAft>
                          <a:spcPts val="0"/>
                        </a:spcAft>
                        <a:buClrTx/>
                        <a:buSzTx/>
                        <a:buFontTx/>
                        <a:buNone/>
                        <a:tabLst/>
                        <a:defRPr/>
                      </a:pPr>
                      <a:r>
                        <a:rPr lang="pl-PL" sz="2000" dirty="0" err="1" smtClean="0">
                          <a:solidFill>
                            <a:srgbClr val="000000"/>
                          </a:solidFill>
                          <a:effectLst/>
                          <a:latin typeface="+mn-lt"/>
                        </a:rPr>
                        <a:t>n.a</a:t>
                      </a:r>
                      <a:r>
                        <a:rPr lang="pl-PL" sz="2000" dirty="0" smtClean="0">
                          <a:solidFill>
                            <a:srgbClr val="000000"/>
                          </a:solidFill>
                          <a:effectLst/>
                          <a:latin typeface="+mn-lt"/>
                        </a:rPr>
                        <a:t>.</a:t>
                      </a:r>
                    </a:p>
                  </a:txBody>
                  <a:tcPr marL="68580" marR="68580" marT="0" marB="0" anchor="ctr">
                    <a:lnL w="12700" cap="flat" cmpd="sng" algn="ctr">
                      <a:solidFill>
                        <a:schemeClr val="accent6">
                          <a:lumMod val="75000"/>
                        </a:schemeClr>
                      </a:solidFill>
                      <a:prstDash val="solid"/>
                      <a:round/>
                      <a:headEnd type="none" w="med" len="med"/>
                      <a:tailEnd type="none" w="med" len="med"/>
                    </a:lnL>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extLst>
                  <a:ext uri="{0D108BD9-81ED-4DB2-BD59-A6C34878D82A}">
                    <a16:rowId xmlns:a16="http://schemas.microsoft.com/office/drawing/2014/main" xmlns="" val="10020"/>
                  </a:ext>
                </a:extLst>
              </a:tr>
              <a:tr h="204136">
                <a:tc>
                  <a:txBody>
                    <a:bodyPr/>
                    <a:lstStyle/>
                    <a:p>
                      <a:pPr>
                        <a:lnSpc>
                          <a:spcPct val="115000"/>
                        </a:lnSpc>
                        <a:spcAft>
                          <a:spcPts val="0"/>
                        </a:spcAft>
                      </a:pPr>
                      <a:r>
                        <a:rPr lang="pl-PL" sz="2000">
                          <a:solidFill>
                            <a:srgbClr val="000000"/>
                          </a:solidFill>
                          <a:effectLst/>
                          <a:latin typeface="+mn-lt"/>
                          <a:ea typeface="Calibri"/>
                          <a:cs typeface="Times New Roman"/>
                        </a:rPr>
                        <a:t>28851691</a:t>
                      </a:r>
                    </a:p>
                  </a:txBody>
                  <a:tcPr marL="68580" marR="68580" marT="0" marB="0" anchor="ctr">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a:lnSpc>
                          <a:spcPct val="115000"/>
                        </a:lnSpc>
                        <a:spcAft>
                          <a:spcPts val="0"/>
                        </a:spcAft>
                      </a:pPr>
                      <a:r>
                        <a:rPr lang="pl-PL" sz="2000">
                          <a:solidFill>
                            <a:srgbClr val="000000"/>
                          </a:solidFill>
                          <a:effectLst/>
                          <a:latin typeface="+mn-lt"/>
                          <a:ea typeface="Calibri"/>
                          <a:cs typeface="Times New Roman"/>
                        </a:rPr>
                        <a:t>5.63E-11</a:t>
                      </a:r>
                    </a:p>
                  </a:txBody>
                  <a:tcPr marL="68580" marR="68580" marT="0" marB="0" anchor="ct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a:lnSpc>
                          <a:spcPct val="115000"/>
                        </a:lnSpc>
                        <a:spcAft>
                          <a:spcPts val="0"/>
                        </a:spcAft>
                      </a:pPr>
                      <a:r>
                        <a:rPr lang="pl-PL" sz="2000">
                          <a:solidFill>
                            <a:srgbClr val="000000"/>
                          </a:solidFill>
                          <a:effectLst/>
                          <a:latin typeface="+mn-lt"/>
                          <a:ea typeface="Calibri"/>
                          <a:cs typeface="Times New Roman"/>
                        </a:rPr>
                        <a:t>0.655</a:t>
                      </a:r>
                    </a:p>
                  </a:txBody>
                  <a:tcPr marL="68580" marR="68580" marT="0" marB="0" anchor="ct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marL="0" marR="0" indent="0" algn="l" defTabSz="2544790" rtl="0" eaLnBrk="1" fontAlgn="auto" latinLnBrk="0" hangingPunct="1">
                        <a:lnSpc>
                          <a:spcPct val="100000"/>
                        </a:lnSpc>
                        <a:spcBef>
                          <a:spcPts val="0"/>
                        </a:spcBef>
                        <a:spcAft>
                          <a:spcPts val="0"/>
                        </a:spcAft>
                        <a:buClrTx/>
                        <a:buSzTx/>
                        <a:buFontTx/>
                        <a:buNone/>
                        <a:tabLst/>
                        <a:defRPr/>
                      </a:pPr>
                      <a:r>
                        <a:rPr lang="pl-PL" sz="2000" dirty="0" err="1" smtClean="0">
                          <a:solidFill>
                            <a:srgbClr val="000000"/>
                          </a:solidFill>
                          <a:effectLst/>
                          <a:latin typeface="+mn-lt"/>
                        </a:rPr>
                        <a:t>n.a</a:t>
                      </a:r>
                      <a:r>
                        <a:rPr lang="pl-PL" sz="2000" dirty="0" smtClean="0">
                          <a:solidFill>
                            <a:srgbClr val="000000"/>
                          </a:solidFill>
                          <a:effectLst/>
                          <a:latin typeface="+mn-lt"/>
                        </a:rPr>
                        <a:t>.</a:t>
                      </a:r>
                    </a:p>
                  </a:txBody>
                  <a:tcPr marL="68580" marR="68580" marT="0" marB="0" anchor="ctr">
                    <a:lnL w="12700" cap="flat" cmpd="sng" algn="ctr">
                      <a:solidFill>
                        <a:schemeClr val="accent6">
                          <a:lumMod val="75000"/>
                        </a:schemeClr>
                      </a:solidFill>
                      <a:prstDash val="solid"/>
                      <a:round/>
                      <a:headEnd type="none" w="med" len="med"/>
                      <a:tailEnd type="none" w="med" len="med"/>
                    </a:lnL>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extLst>
                  <a:ext uri="{0D108BD9-81ED-4DB2-BD59-A6C34878D82A}">
                    <a16:rowId xmlns:a16="http://schemas.microsoft.com/office/drawing/2014/main" xmlns="" val="10021"/>
                  </a:ext>
                </a:extLst>
              </a:tr>
              <a:tr h="204136">
                <a:tc>
                  <a:txBody>
                    <a:bodyPr/>
                    <a:lstStyle/>
                    <a:p>
                      <a:pPr>
                        <a:lnSpc>
                          <a:spcPct val="115000"/>
                        </a:lnSpc>
                        <a:spcAft>
                          <a:spcPts val="0"/>
                        </a:spcAft>
                      </a:pPr>
                      <a:r>
                        <a:rPr lang="pl-PL" sz="2000">
                          <a:solidFill>
                            <a:srgbClr val="000000"/>
                          </a:solidFill>
                          <a:effectLst/>
                          <a:latin typeface="+mn-lt"/>
                          <a:ea typeface="Calibri"/>
                          <a:cs typeface="Times New Roman"/>
                        </a:rPr>
                        <a:t>37703867</a:t>
                      </a:r>
                    </a:p>
                  </a:txBody>
                  <a:tcPr marL="68580" marR="68580" marT="0" marB="0" anchor="ctr">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a:lnSpc>
                          <a:spcPct val="115000"/>
                        </a:lnSpc>
                        <a:spcAft>
                          <a:spcPts val="0"/>
                        </a:spcAft>
                      </a:pPr>
                      <a:r>
                        <a:rPr lang="pl-PL" sz="2000">
                          <a:solidFill>
                            <a:srgbClr val="000000"/>
                          </a:solidFill>
                          <a:effectLst/>
                          <a:latin typeface="+mn-lt"/>
                          <a:ea typeface="Calibri"/>
                          <a:cs typeface="Times New Roman"/>
                        </a:rPr>
                        <a:t>5.64E-11</a:t>
                      </a:r>
                    </a:p>
                  </a:txBody>
                  <a:tcPr marL="68580" marR="68580" marT="0" marB="0" anchor="ct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a:lnSpc>
                          <a:spcPct val="115000"/>
                        </a:lnSpc>
                        <a:spcAft>
                          <a:spcPts val="0"/>
                        </a:spcAft>
                      </a:pPr>
                      <a:r>
                        <a:rPr lang="pl-PL" sz="2000">
                          <a:solidFill>
                            <a:srgbClr val="000000"/>
                          </a:solidFill>
                          <a:effectLst/>
                          <a:latin typeface="+mn-lt"/>
                          <a:ea typeface="Calibri"/>
                          <a:cs typeface="Times New Roman"/>
                        </a:rPr>
                        <a:t>0.655</a:t>
                      </a:r>
                    </a:p>
                  </a:txBody>
                  <a:tcPr marL="68580" marR="68580" marT="0" marB="0" anchor="ct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marL="0" marR="0" indent="0" algn="l" defTabSz="2544790" rtl="0" eaLnBrk="1" fontAlgn="auto" latinLnBrk="0" hangingPunct="1">
                        <a:lnSpc>
                          <a:spcPct val="100000"/>
                        </a:lnSpc>
                        <a:spcBef>
                          <a:spcPts val="0"/>
                        </a:spcBef>
                        <a:spcAft>
                          <a:spcPts val="0"/>
                        </a:spcAft>
                        <a:buClrTx/>
                        <a:buSzTx/>
                        <a:buFontTx/>
                        <a:buNone/>
                        <a:tabLst/>
                        <a:defRPr/>
                      </a:pPr>
                      <a:r>
                        <a:rPr lang="pl-PL" sz="2000" dirty="0" err="1" smtClean="0">
                          <a:solidFill>
                            <a:srgbClr val="000000"/>
                          </a:solidFill>
                          <a:effectLst/>
                          <a:latin typeface="+mn-lt"/>
                        </a:rPr>
                        <a:t>n.a</a:t>
                      </a:r>
                      <a:r>
                        <a:rPr lang="pl-PL" sz="2000" dirty="0" smtClean="0">
                          <a:solidFill>
                            <a:srgbClr val="000000"/>
                          </a:solidFill>
                          <a:effectLst/>
                          <a:latin typeface="+mn-lt"/>
                        </a:rPr>
                        <a:t>.</a:t>
                      </a:r>
                    </a:p>
                  </a:txBody>
                  <a:tcPr marL="68580" marR="68580" marT="0" marB="0" anchor="ctr">
                    <a:lnL w="12700" cap="flat" cmpd="sng" algn="ctr">
                      <a:solidFill>
                        <a:schemeClr val="accent6">
                          <a:lumMod val="75000"/>
                        </a:schemeClr>
                      </a:solidFill>
                      <a:prstDash val="solid"/>
                      <a:round/>
                      <a:headEnd type="none" w="med" len="med"/>
                      <a:tailEnd type="none" w="med" len="med"/>
                    </a:lnL>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extLst>
                  <a:ext uri="{0D108BD9-81ED-4DB2-BD59-A6C34878D82A}">
                    <a16:rowId xmlns:a16="http://schemas.microsoft.com/office/drawing/2014/main" xmlns="" val="10022"/>
                  </a:ext>
                </a:extLst>
              </a:tr>
              <a:tr h="204136">
                <a:tc>
                  <a:txBody>
                    <a:bodyPr/>
                    <a:lstStyle/>
                    <a:p>
                      <a:pPr>
                        <a:lnSpc>
                          <a:spcPct val="115000"/>
                        </a:lnSpc>
                        <a:spcAft>
                          <a:spcPts val="0"/>
                        </a:spcAft>
                      </a:pPr>
                      <a:r>
                        <a:rPr lang="pl-PL" sz="2000">
                          <a:solidFill>
                            <a:srgbClr val="000000"/>
                          </a:solidFill>
                          <a:effectLst/>
                          <a:latin typeface="+mn-lt"/>
                          <a:ea typeface="Calibri"/>
                          <a:cs typeface="Times New Roman"/>
                        </a:rPr>
                        <a:t>5500867</a:t>
                      </a:r>
                    </a:p>
                  </a:txBody>
                  <a:tcPr marL="68580" marR="68580" marT="0" marB="0" anchor="ctr">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a:lnSpc>
                          <a:spcPct val="115000"/>
                        </a:lnSpc>
                        <a:spcAft>
                          <a:spcPts val="0"/>
                        </a:spcAft>
                      </a:pPr>
                      <a:r>
                        <a:rPr lang="pl-PL" sz="2000">
                          <a:solidFill>
                            <a:srgbClr val="000000"/>
                          </a:solidFill>
                          <a:effectLst/>
                          <a:latin typeface="+mn-lt"/>
                          <a:ea typeface="Calibri"/>
                          <a:cs typeface="Times New Roman"/>
                        </a:rPr>
                        <a:t>5.64E-11</a:t>
                      </a:r>
                    </a:p>
                  </a:txBody>
                  <a:tcPr marL="68580" marR="68580" marT="0" marB="0" anchor="ct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a:lnSpc>
                          <a:spcPct val="115000"/>
                        </a:lnSpc>
                        <a:spcAft>
                          <a:spcPts val="0"/>
                        </a:spcAft>
                      </a:pPr>
                      <a:r>
                        <a:rPr lang="pl-PL" sz="2000">
                          <a:solidFill>
                            <a:srgbClr val="000000"/>
                          </a:solidFill>
                          <a:effectLst/>
                          <a:latin typeface="+mn-lt"/>
                          <a:ea typeface="Calibri"/>
                          <a:cs typeface="Times New Roman"/>
                        </a:rPr>
                        <a:t>0.655</a:t>
                      </a:r>
                    </a:p>
                  </a:txBody>
                  <a:tcPr marL="68580" marR="68580" marT="0" marB="0" anchor="ct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marL="0" marR="0" indent="0" algn="l" defTabSz="2544790" rtl="0" eaLnBrk="1" fontAlgn="auto" latinLnBrk="0" hangingPunct="1">
                        <a:lnSpc>
                          <a:spcPct val="100000"/>
                        </a:lnSpc>
                        <a:spcBef>
                          <a:spcPts val="0"/>
                        </a:spcBef>
                        <a:spcAft>
                          <a:spcPts val="0"/>
                        </a:spcAft>
                        <a:buClrTx/>
                        <a:buSzTx/>
                        <a:buFontTx/>
                        <a:buNone/>
                        <a:tabLst/>
                        <a:defRPr/>
                      </a:pPr>
                      <a:r>
                        <a:rPr lang="pl-PL" sz="2000" dirty="0" err="1" smtClean="0">
                          <a:solidFill>
                            <a:srgbClr val="000000"/>
                          </a:solidFill>
                          <a:effectLst/>
                          <a:latin typeface="+mn-lt"/>
                        </a:rPr>
                        <a:t>n.a</a:t>
                      </a:r>
                      <a:r>
                        <a:rPr lang="pl-PL" sz="2000" dirty="0" smtClean="0">
                          <a:solidFill>
                            <a:srgbClr val="000000"/>
                          </a:solidFill>
                          <a:effectLst/>
                          <a:latin typeface="+mn-lt"/>
                        </a:rPr>
                        <a:t>.</a:t>
                      </a:r>
                    </a:p>
                  </a:txBody>
                  <a:tcPr marL="68580" marR="68580" marT="0" marB="0" anchor="ctr">
                    <a:lnL w="12700" cap="flat" cmpd="sng" algn="ctr">
                      <a:solidFill>
                        <a:schemeClr val="accent6">
                          <a:lumMod val="75000"/>
                        </a:schemeClr>
                      </a:solidFill>
                      <a:prstDash val="solid"/>
                      <a:round/>
                      <a:headEnd type="none" w="med" len="med"/>
                      <a:tailEnd type="none" w="med" len="med"/>
                    </a:lnL>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extLst>
                  <a:ext uri="{0D108BD9-81ED-4DB2-BD59-A6C34878D82A}">
                    <a16:rowId xmlns:a16="http://schemas.microsoft.com/office/drawing/2014/main" xmlns="" val="10023"/>
                  </a:ext>
                </a:extLst>
              </a:tr>
              <a:tr h="204136">
                <a:tc>
                  <a:txBody>
                    <a:bodyPr/>
                    <a:lstStyle/>
                    <a:p>
                      <a:pPr>
                        <a:lnSpc>
                          <a:spcPct val="115000"/>
                        </a:lnSpc>
                        <a:spcAft>
                          <a:spcPts val="0"/>
                        </a:spcAft>
                      </a:pPr>
                      <a:r>
                        <a:rPr lang="pl-PL" sz="2000">
                          <a:solidFill>
                            <a:srgbClr val="000000"/>
                          </a:solidFill>
                          <a:effectLst/>
                          <a:latin typeface="+mn-lt"/>
                          <a:ea typeface="Calibri"/>
                          <a:cs typeface="Times New Roman"/>
                        </a:rPr>
                        <a:t>3899438</a:t>
                      </a:r>
                    </a:p>
                  </a:txBody>
                  <a:tcPr marL="68580" marR="68580" marT="0" marB="0" anchor="ctr">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a:lnSpc>
                          <a:spcPct val="115000"/>
                        </a:lnSpc>
                        <a:spcAft>
                          <a:spcPts val="0"/>
                        </a:spcAft>
                      </a:pPr>
                      <a:r>
                        <a:rPr lang="pl-PL" sz="2000">
                          <a:solidFill>
                            <a:srgbClr val="000000"/>
                          </a:solidFill>
                          <a:effectLst/>
                          <a:latin typeface="+mn-lt"/>
                          <a:ea typeface="Calibri"/>
                          <a:cs typeface="Times New Roman"/>
                        </a:rPr>
                        <a:t>5.71E-11</a:t>
                      </a:r>
                    </a:p>
                  </a:txBody>
                  <a:tcPr marL="68580" marR="68580" marT="0" marB="0" anchor="ct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a:lnSpc>
                          <a:spcPct val="115000"/>
                        </a:lnSpc>
                        <a:spcAft>
                          <a:spcPts val="0"/>
                        </a:spcAft>
                      </a:pPr>
                      <a:r>
                        <a:rPr lang="pl-PL" sz="2000">
                          <a:solidFill>
                            <a:srgbClr val="000000"/>
                          </a:solidFill>
                          <a:effectLst/>
                          <a:latin typeface="+mn-lt"/>
                          <a:ea typeface="Calibri"/>
                          <a:cs typeface="Times New Roman"/>
                        </a:rPr>
                        <a:t>0.655</a:t>
                      </a:r>
                    </a:p>
                  </a:txBody>
                  <a:tcPr marL="68580" marR="68580" marT="0" marB="0" anchor="ct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a:lnSpc>
                          <a:spcPct val="115000"/>
                        </a:lnSpc>
                        <a:spcAft>
                          <a:spcPts val="0"/>
                        </a:spcAft>
                      </a:pPr>
                      <a:r>
                        <a:rPr lang="pl-PL" sz="2000">
                          <a:solidFill>
                            <a:srgbClr val="000000"/>
                          </a:solidFill>
                          <a:effectLst/>
                          <a:latin typeface="+mn-lt"/>
                          <a:ea typeface="Calibri"/>
                          <a:cs typeface="Times New Roman"/>
                        </a:rPr>
                        <a:t>3R</a:t>
                      </a:r>
                    </a:p>
                  </a:txBody>
                  <a:tcPr marL="68580" marR="68580" marT="0" marB="0" anchor="ctr">
                    <a:lnL w="12700" cap="flat" cmpd="sng" algn="ctr">
                      <a:solidFill>
                        <a:schemeClr val="accent6">
                          <a:lumMod val="75000"/>
                        </a:schemeClr>
                      </a:solidFill>
                      <a:prstDash val="solid"/>
                      <a:round/>
                      <a:headEnd type="none" w="med" len="med"/>
                      <a:tailEnd type="none" w="med" len="med"/>
                    </a:lnL>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extLst>
                  <a:ext uri="{0D108BD9-81ED-4DB2-BD59-A6C34878D82A}">
                    <a16:rowId xmlns:a16="http://schemas.microsoft.com/office/drawing/2014/main" xmlns="" val="10024"/>
                  </a:ext>
                </a:extLst>
              </a:tr>
              <a:tr h="204136">
                <a:tc>
                  <a:txBody>
                    <a:bodyPr/>
                    <a:lstStyle/>
                    <a:p>
                      <a:pPr>
                        <a:lnSpc>
                          <a:spcPct val="115000"/>
                        </a:lnSpc>
                        <a:spcAft>
                          <a:spcPts val="0"/>
                        </a:spcAft>
                      </a:pPr>
                      <a:r>
                        <a:rPr lang="pl-PL" sz="2000">
                          <a:solidFill>
                            <a:srgbClr val="000000"/>
                          </a:solidFill>
                          <a:effectLst/>
                          <a:latin typeface="+mn-lt"/>
                          <a:ea typeface="Calibri"/>
                          <a:cs typeface="Times New Roman"/>
                        </a:rPr>
                        <a:t>3582359</a:t>
                      </a:r>
                    </a:p>
                  </a:txBody>
                  <a:tcPr marL="68580" marR="68580" marT="0" marB="0" anchor="ctr">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a:lnSpc>
                          <a:spcPct val="115000"/>
                        </a:lnSpc>
                        <a:spcAft>
                          <a:spcPts val="0"/>
                        </a:spcAft>
                      </a:pPr>
                      <a:r>
                        <a:rPr lang="pl-PL" sz="2000">
                          <a:solidFill>
                            <a:srgbClr val="000000"/>
                          </a:solidFill>
                          <a:effectLst/>
                          <a:latin typeface="+mn-lt"/>
                          <a:ea typeface="Calibri"/>
                          <a:cs typeface="Times New Roman"/>
                        </a:rPr>
                        <a:t>5.75E-11</a:t>
                      </a:r>
                    </a:p>
                  </a:txBody>
                  <a:tcPr marL="68580" marR="68580" marT="0" marB="0" anchor="ct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a:lnSpc>
                          <a:spcPct val="115000"/>
                        </a:lnSpc>
                        <a:spcAft>
                          <a:spcPts val="0"/>
                        </a:spcAft>
                      </a:pPr>
                      <a:r>
                        <a:rPr lang="pl-PL" sz="2000">
                          <a:solidFill>
                            <a:srgbClr val="000000"/>
                          </a:solidFill>
                          <a:effectLst/>
                          <a:latin typeface="+mn-lt"/>
                          <a:ea typeface="Calibri"/>
                          <a:cs typeface="Times New Roman"/>
                        </a:rPr>
                        <a:t>0.654</a:t>
                      </a:r>
                    </a:p>
                  </a:txBody>
                  <a:tcPr marL="68580" marR="68580" marT="0" marB="0" anchor="ct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marL="0" marR="0" indent="0" algn="l" defTabSz="2544790" rtl="0" eaLnBrk="1" fontAlgn="auto" latinLnBrk="0" hangingPunct="1">
                        <a:lnSpc>
                          <a:spcPct val="100000"/>
                        </a:lnSpc>
                        <a:spcBef>
                          <a:spcPts val="0"/>
                        </a:spcBef>
                        <a:spcAft>
                          <a:spcPts val="0"/>
                        </a:spcAft>
                        <a:buClrTx/>
                        <a:buSzTx/>
                        <a:buFontTx/>
                        <a:buNone/>
                        <a:tabLst/>
                        <a:defRPr/>
                      </a:pPr>
                      <a:r>
                        <a:rPr lang="pl-PL" sz="2000" dirty="0" err="1" smtClean="0">
                          <a:solidFill>
                            <a:srgbClr val="000000"/>
                          </a:solidFill>
                          <a:effectLst/>
                          <a:latin typeface="+mn-lt"/>
                        </a:rPr>
                        <a:t>n.a</a:t>
                      </a:r>
                      <a:r>
                        <a:rPr lang="pl-PL" sz="2000" dirty="0" smtClean="0">
                          <a:solidFill>
                            <a:srgbClr val="000000"/>
                          </a:solidFill>
                          <a:effectLst/>
                          <a:latin typeface="+mn-lt"/>
                        </a:rPr>
                        <a:t>.</a:t>
                      </a:r>
                    </a:p>
                  </a:txBody>
                  <a:tcPr marL="68580" marR="68580" marT="0" marB="0" anchor="ctr">
                    <a:lnL w="12700" cap="flat" cmpd="sng" algn="ctr">
                      <a:solidFill>
                        <a:schemeClr val="accent6">
                          <a:lumMod val="75000"/>
                        </a:schemeClr>
                      </a:solidFill>
                      <a:prstDash val="solid"/>
                      <a:round/>
                      <a:headEnd type="none" w="med" len="med"/>
                      <a:tailEnd type="none" w="med" len="med"/>
                    </a:lnL>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extLst>
                  <a:ext uri="{0D108BD9-81ED-4DB2-BD59-A6C34878D82A}">
                    <a16:rowId xmlns:a16="http://schemas.microsoft.com/office/drawing/2014/main" xmlns="" val="10025"/>
                  </a:ext>
                </a:extLst>
              </a:tr>
              <a:tr h="204136">
                <a:tc>
                  <a:txBody>
                    <a:bodyPr/>
                    <a:lstStyle/>
                    <a:p>
                      <a:pPr>
                        <a:lnSpc>
                          <a:spcPct val="115000"/>
                        </a:lnSpc>
                        <a:spcAft>
                          <a:spcPts val="0"/>
                        </a:spcAft>
                      </a:pPr>
                      <a:r>
                        <a:rPr lang="pl-PL" sz="2000">
                          <a:solidFill>
                            <a:srgbClr val="000000"/>
                          </a:solidFill>
                          <a:effectLst/>
                          <a:latin typeface="+mn-lt"/>
                          <a:ea typeface="Calibri"/>
                          <a:cs typeface="Times New Roman"/>
                        </a:rPr>
                        <a:t>3903751</a:t>
                      </a:r>
                    </a:p>
                  </a:txBody>
                  <a:tcPr marL="68580" marR="68580" marT="0" marB="0" anchor="ctr">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a:lnSpc>
                          <a:spcPct val="115000"/>
                        </a:lnSpc>
                        <a:spcAft>
                          <a:spcPts val="0"/>
                        </a:spcAft>
                      </a:pPr>
                      <a:r>
                        <a:rPr lang="pl-PL" sz="2000">
                          <a:solidFill>
                            <a:srgbClr val="000000"/>
                          </a:solidFill>
                          <a:effectLst/>
                          <a:latin typeface="+mn-lt"/>
                          <a:ea typeface="Calibri"/>
                          <a:cs typeface="Times New Roman"/>
                        </a:rPr>
                        <a:t>5.75E-11</a:t>
                      </a:r>
                    </a:p>
                  </a:txBody>
                  <a:tcPr marL="68580" marR="68580" marT="0" marB="0" anchor="ct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a:lnSpc>
                          <a:spcPct val="115000"/>
                        </a:lnSpc>
                        <a:spcAft>
                          <a:spcPts val="0"/>
                        </a:spcAft>
                      </a:pPr>
                      <a:r>
                        <a:rPr lang="pl-PL" sz="2000" dirty="0">
                          <a:solidFill>
                            <a:srgbClr val="000000"/>
                          </a:solidFill>
                          <a:effectLst/>
                          <a:latin typeface="+mn-lt"/>
                          <a:ea typeface="Calibri"/>
                          <a:cs typeface="Times New Roman"/>
                        </a:rPr>
                        <a:t>0.654</a:t>
                      </a:r>
                    </a:p>
                  </a:txBody>
                  <a:tcPr marL="68580" marR="68580" marT="0" marB="0" anchor="ct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marL="0" marR="0" indent="0" algn="l" defTabSz="2544790" rtl="0" eaLnBrk="1" fontAlgn="auto" latinLnBrk="0" hangingPunct="1">
                        <a:lnSpc>
                          <a:spcPct val="100000"/>
                        </a:lnSpc>
                        <a:spcBef>
                          <a:spcPts val="0"/>
                        </a:spcBef>
                        <a:spcAft>
                          <a:spcPts val="0"/>
                        </a:spcAft>
                        <a:buClrTx/>
                        <a:buSzTx/>
                        <a:buFontTx/>
                        <a:buNone/>
                        <a:tabLst/>
                        <a:defRPr/>
                      </a:pPr>
                      <a:r>
                        <a:rPr lang="pl-PL" sz="2000" dirty="0" err="1" smtClean="0">
                          <a:solidFill>
                            <a:srgbClr val="000000"/>
                          </a:solidFill>
                          <a:effectLst/>
                          <a:latin typeface="+mn-lt"/>
                        </a:rPr>
                        <a:t>n.a</a:t>
                      </a:r>
                      <a:r>
                        <a:rPr lang="pl-PL" sz="2000" dirty="0" smtClean="0">
                          <a:solidFill>
                            <a:srgbClr val="000000"/>
                          </a:solidFill>
                          <a:effectLst/>
                          <a:latin typeface="+mn-lt"/>
                        </a:rPr>
                        <a:t>.</a:t>
                      </a:r>
                    </a:p>
                  </a:txBody>
                  <a:tcPr marL="68580" marR="68580" marT="0" marB="0" anchor="ctr">
                    <a:lnL w="12700" cap="flat" cmpd="sng" algn="ctr">
                      <a:solidFill>
                        <a:schemeClr val="accent6">
                          <a:lumMod val="75000"/>
                        </a:schemeClr>
                      </a:solidFill>
                      <a:prstDash val="solid"/>
                      <a:round/>
                      <a:headEnd type="none" w="med" len="med"/>
                      <a:tailEnd type="none" w="med" len="med"/>
                    </a:lnL>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extLst>
                  <a:ext uri="{0D108BD9-81ED-4DB2-BD59-A6C34878D82A}">
                    <a16:rowId xmlns:a16="http://schemas.microsoft.com/office/drawing/2014/main" xmlns="" val="10026"/>
                  </a:ext>
                </a:extLst>
              </a:tr>
              <a:tr h="204136">
                <a:tc>
                  <a:txBody>
                    <a:bodyPr/>
                    <a:lstStyle/>
                    <a:p>
                      <a:pPr>
                        <a:lnSpc>
                          <a:spcPct val="115000"/>
                        </a:lnSpc>
                        <a:spcAft>
                          <a:spcPts val="0"/>
                        </a:spcAft>
                      </a:pPr>
                      <a:r>
                        <a:rPr lang="pl-PL" sz="2000">
                          <a:solidFill>
                            <a:srgbClr val="000000"/>
                          </a:solidFill>
                          <a:effectLst/>
                          <a:latin typeface="+mn-lt"/>
                          <a:ea typeface="Calibri"/>
                          <a:cs typeface="Times New Roman"/>
                        </a:rPr>
                        <a:t>3601190</a:t>
                      </a:r>
                    </a:p>
                  </a:txBody>
                  <a:tcPr marL="68580" marR="68580" marT="0" marB="0" anchor="ctr">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a:lnSpc>
                          <a:spcPct val="115000"/>
                        </a:lnSpc>
                        <a:spcAft>
                          <a:spcPts val="0"/>
                        </a:spcAft>
                      </a:pPr>
                      <a:r>
                        <a:rPr lang="pl-PL" sz="2000">
                          <a:solidFill>
                            <a:srgbClr val="000000"/>
                          </a:solidFill>
                          <a:effectLst/>
                          <a:latin typeface="+mn-lt"/>
                          <a:ea typeface="Calibri"/>
                          <a:cs typeface="Times New Roman"/>
                        </a:rPr>
                        <a:t>1.63E-10</a:t>
                      </a:r>
                    </a:p>
                  </a:txBody>
                  <a:tcPr marL="68580" marR="68580" marT="0" marB="0" anchor="ct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a:lnSpc>
                          <a:spcPct val="115000"/>
                        </a:lnSpc>
                        <a:spcAft>
                          <a:spcPts val="0"/>
                        </a:spcAft>
                      </a:pPr>
                      <a:r>
                        <a:rPr lang="pl-PL" sz="2000">
                          <a:solidFill>
                            <a:srgbClr val="000000"/>
                          </a:solidFill>
                          <a:effectLst/>
                          <a:latin typeface="+mn-lt"/>
                          <a:ea typeface="Calibri"/>
                          <a:cs typeface="Times New Roman"/>
                        </a:rPr>
                        <a:t>0.618</a:t>
                      </a:r>
                    </a:p>
                  </a:txBody>
                  <a:tcPr marL="68580" marR="68580" marT="0" marB="0" anchor="ct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marL="0" marR="0" indent="0" algn="l" defTabSz="2544790" rtl="0" eaLnBrk="1" fontAlgn="auto" latinLnBrk="0" hangingPunct="1">
                        <a:lnSpc>
                          <a:spcPct val="100000"/>
                        </a:lnSpc>
                        <a:spcBef>
                          <a:spcPts val="0"/>
                        </a:spcBef>
                        <a:spcAft>
                          <a:spcPts val="0"/>
                        </a:spcAft>
                        <a:buClrTx/>
                        <a:buSzTx/>
                        <a:buFontTx/>
                        <a:buNone/>
                        <a:tabLst/>
                        <a:defRPr/>
                      </a:pPr>
                      <a:r>
                        <a:rPr lang="pl-PL" sz="2000" dirty="0" err="1" smtClean="0">
                          <a:solidFill>
                            <a:srgbClr val="000000"/>
                          </a:solidFill>
                          <a:effectLst/>
                          <a:latin typeface="+mn-lt"/>
                        </a:rPr>
                        <a:t>n.a</a:t>
                      </a:r>
                      <a:r>
                        <a:rPr lang="pl-PL" sz="2000" dirty="0" smtClean="0">
                          <a:solidFill>
                            <a:srgbClr val="000000"/>
                          </a:solidFill>
                          <a:effectLst/>
                          <a:latin typeface="+mn-lt"/>
                        </a:rPr>
                        <a:t>.</a:t>
                      </a:r>
                    </a:p>
                  </a:txBody>
                  <a:tcPr marL="68580" marR="68580" marT="0" marB="0" anchor="ctr">
                    <a:lnL w="12700" cap="flat" cmpd="sng" algn="ctr">
                      <a:solidFill>
                        <a:schemeClr val="accent6">
                          <a:lumMod val="75000"/>
                        </a:schemeClr>
                      </a:solidFill>
                      <a:prstDash val="solid"/>
                      <a:round/>
                      <a:headEnd type="none" w="med" len="med"/>
                      <a:tailEnd type="none" w="med" len="med"/>
                    </a:lnL>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extLst>
                  <a:ext uri="{0D108BD9-81ED-4DB2-BD59-A6C34878D82A}">
                    <a16:rowId xmlns:a16="http://schemas.microsoft.com/office/drawing/2014/main" xmlns="" val="10027"/>
                  </a:ext>
                </a:extLst>
              </a:tr>
              <a:tr h="204136">
                <a:tc>
                  <a:txBody>
                    <a:bodyPr/>
                    <a:lstStyle/>
                    <a:p>
                      <a:pPr>
                        <a:lnSpc>
                          <a:spcPct val="115000"/>
                        </a:lnSpc>
                        <a:spcAft>
                          <a:spcPts val="0"/>
                        </a:spcAft>
                      </a:pPr>
                      <a:r>
                        <a:rPr lang="pl-PL" sz="2000">
                          <a:solidFill>
                            <a:srgbClr val="000000"/>
                          </a:solidFill>
                          <a:effectLst/>
                          <a:latin typeface="+mn-lt"/>
                          <a:ea typeface="Calibri"/>
                          <a:cs typeface="Times New Roman"/>
                        </a:rPr>
                        <a:t>3732675</a:t>
                      </a:r>
                    </a:p>
                  </a:txBody>
                  <a:tcPr marL="68580" marR="68580" marT="0" marB="0" anchor="ctr">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a:lnSpc>
                          <a:spcPct val="115000"/>
                        </a:lnSpc>
                        <a:spcAft>
                          <a:spcPts val="0"/>
                        </a:spcAft>
                      </a:pPr>
                      <a:r>
                        <a:rPr lang="pl-PL" sz="2000">
                          <a:solidFill>
                            <a:srgbClr val="000000"/>
                          </a:solidFill>
                          <a:effectLst/>
                          <a:latin typeface="+mn-lt"/>
                          <a:ea typeface="Calibri"/>
                          <a:cs typeface="Times New Roman"/>
                        </a:rPr>
                        <a:t>1.63E-10</a:t>
                      </a:r>
                    </a:p>
                  </a:txBody>
                  <a:tcPr marL="68580" marR="68580" marT="0" marB="0" anchor="ct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a:lnSpc>
                          <a:spcPct val="115000"/>
                        </a:lnSpc>
                        <a:spcAft>
                          <a:spcPts val="0"/>
                        </a:spcAft>
                      </a:pPr>
                      <a:r>
                        <a:rPr lang="pl-PL" sz="2000">
                          <a:solidFill>
                            <a:srgbClr val="000000"/>
                          </a:solidFill>
                          <a:effectLst/>
                          <a:latin typeface="+mn-lt"/>
                          <a:ea typeface="Calibri"/>
                          <a:cs typeface="Times New Roman"/>
                        </a:rPr>
                        <a:t>0.618</a:t>
                      </a:r>
                    </a:p>
                  </a:txBody>
                  <a:tcPr marL="68580" marR="68580" marT="0" marB="0" anchor="ct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marL="0" marR="0" indent="0" algn="l" defTabSz="2544790" rtl="0" eaLnBrk="1" fontAlgn="auto" latinLnBrk="0" hangingPunct="1">
                        <a:lnSpc>
                          <a:spcPct val="100000"/>
                        </a:lnSpc>
                        <a:spcBef>
                          <a:spcPts val="0"/>
                        </a:spcBef>
                        <a:spcAft>
                          <a:spcPts val="0"/>
                        </a:spcAft>
                        <a:buClrTx/>
                        <a:buSzTx/>
                        <a:buFontTx/>
                        <a:buNone/>
                        <a:tabLst/>
                        <a:defRPr/>
                      </a:pPr>
                      <a:r>
                        <a:rPr lang="pl-PL" sz="2000" dirty="0" err="1" smtClean="0">
                          <a:solidFill>
                            <a:srgbClr val="000000"/>
                          </a:solidFill>
                          <a:effectLst/>
                          <a:latin typeface="+mn-lt"/>
                        </a:rPr>
                        <a:t>n.a</a:t>
                      </a:r>
                      <a:r>
                        <a:rPr lang="pl-PL" sz="2000" dirty="0" smtClean="0">
                          <a:solidFill>
                            <a:srgbClr val="000000"/>
                          </a:solidFill>
                          <a:effectLst/>
                          <a:latin typeface="+mn-lt"/>
                        </a:rPr>
                        <a:t>.</a:t>
                      </a:r>
                    </a:p>
                  </a:txBody>
                  <a:tcPr marL="68580" marR="68580" marT="0" marB="0" anchor="ctr">
                    <a:lnL w="12700" cap="flat" cmpd="sng" algn="ctr">
                      <a:solidFill>
                        <a:schemeClr val="accent6">
                          <a:lumMod val="75000"/>
                        </a:schemeClr>
                      </a:solidFill>
                      <a:prstDash val="solid"/>
                      <a:round/>
                      <a:headEnd type="none" w="med" len="med"/>
                      <a:tailEnd type="none" w="med" len="med"/>
                    </a:lnL>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extLst>
                  <a:ext uri="{0D108BD9-81ED-4DB2-BD59-A6C34878D82A}">
                    <a16:rowId xmlns:a16="http://schemas.microsoft.com/office/drawing/2014/main" xmlns="" val="10028"/>
                  </a:ext>
                </a:extLst>
              </a:tr>
              <a:tr h="204136">
                <a:tc>
                  <a:txBody>
                    <a:bodyPr/>
                    <a:lstStyle/>
                    <a:p>
                      <a:pPr>
                        <a:lnSpc>
                          <a:spcPct val="115000"/>
                        </a:lnSpc>
                        <a:spcAft>
                          <a:spcPts val="0"/>
                        </a:spcAft>
                      </a:pPr>
                      <a:r>
                        <a:rPr lang="pl-PL" sz="2000" dirty="0">
                          <a:solidFill>
                            <a:srgbClr val="000000"/>
                          </a:solidFill>
                          <a:effectLst/>
                          <a:latin typeface="+mn-lt"/>
                          <a:ea typeface="Calibri"/>
                          <a:cs typeface="Times New Roman"/>
                        </a:rPr>
                        <a:t>DS_3743442_34:C&gt;G</a:t>
                      </a:r>
                    </a:p>
                  </a:txBody>
                  <a:tcPr marL="68580" marR="68580" marT="0" marB="0" anchor="ctr">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a:lnSpc>
                          <a:spcPct val="115000"/>
                        </a:lnSpc>
                        <a:spcAft>
                          <a:spcPts val="0"/>
                        </a:spcAft>
                      </a:pPr>
                      <a:r>
                        <a:rPr lang="pl-PL" sz="2000">
                          <a:solidFill>
                            <a:srgbClr val="000000"/>
                          </a:solidFill>
                          <a:effectLst/>
                          <a:latin typeface="+mn-lt"/>
                          <a:ea typeface="Calibri"/>
                          <a:cs typeface="Times New Roman"/>
                        </a:rPr>
                        <a:t>2.42E-10</a:t>
                      </a:r>
                    </a:p>
                  </a:txBody>
                  <a:tcPr marL="68580" marR="68580" marT="0" marB="0" anchor="ct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a:lnSpc>
                          <a:spcPct val="115000"/>
                        </a:lnSpc>
                        <a:spcAft>
                          <a:spcPts val="0"/>
                        </a:spcAft>
                      </a:pPr>
                      <a:r>
                        <a:rPr lang="pl-PL" sz="2000" dirty="0">
                          <a:solidFill>
                            <a:srgbClr val="000000"/>
                          </a:solidFill>
                          <a:effectLst/>
                          <a:latin typeface="+mn-lt"/>
                          <a:ea typeface="Calibri"/>
                          <a:cs typeface="Times New Roman"/>
                        </a:rPr>
                        <a:t>0.604</a:t>
                      </a:r>
                    </a:p>
                  </a:txBody>
                  <a:tcPr marL="68580" marR="68580" marT="0" marB="0" anchor="ct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a:lnSpc>
                          <a:spcPct val="115000"/>
                        </a:lnSpc>
                        <a:spcAft>
                          <a:spcPts val="0"/>
                        </a:spcAft>
                      </a:pPr>
                      <a:r>
                        <a:rPr lang="pl-PL" sz="2000" dirty="0">
                          <a:solidFill>
                            <a:srgbClr val="000000"/>
                          </a:solidFill>
                          <a:effectLst/>
                          <a:latin typeface="+mn-lt"/>
                          <a:ea typeface="Calibri"/>
                          <a:cs typeface="Times New Roman"/>
                        </a:rPr>
                        <a:t>3R</a:t>
                      </a:r>
                    </a:p>
                  </a:txBody>
                  <a:tcPr marL="68580" marR="68580" marT="0" marB="0" anchor="ctr">
                    <a:lnL w="12700" cap="flat" cmpd="sng" algn="ctr">
                      <a:solidFill>
                        <a:schemeClr val="accent6">
                          <a:lumMod val="75000"/>
                        </a:schemeClr>
                      </a:solidFill>
                      <a:prstDash val="solid"/>
                      <a:round/>
                      <a:headEnd type="none" w="med" len="med"/>
                      <a:tailEnd type="none" w="med" len="med"/>
                    </a:lnL>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extLst>
                  <a:ext uri="{0D108BD9-81ED-4DB2-BD59-A6C34878D82A}">
                    <a16:rowId xmlns:a16="http://schemas.microsoft.com/office/drawing/2014/main" xmlns="" val="10029"/>
                  </a:ext>
                </a:extLst>
              </a:tr>
              <a:tr h="201170">
                <a:tc>
                  <a:txBody>
                    <a:bodyPr/>
                    <a:lstStyle/>
                    <a:p>
                      <a:pPr>
                        <a:lnSpc>
                          <a:spcPct val="115000"/>
                        </a:lnSpc>
                        <a:spcAft>
                          <a:spcPts val="0"/>
                        </a:spcAft>
                      </a:pPr>
                      <a:r>
                        <a:rPr lang="pl-PL" sz="2000" dirty="0">
                          <a:solidFill>
                            <a:srgbClr val="000000"/>
                          </a:solidFill>
                          <a:effectLst/>
                          <a:latin typeface="+mn-lt"/>
                          <a:ea typeface="Calibri"/>
                          <a:cs typeface="Times New Roman"/>
                        </a:rPr>
                        <a:t>3576481</a:t>
                      </a:r>
                    </a:p>
                  </a:txBody>
                  <a:tcPr marL="68580" marR="68580" marT="0" marB="0" anchor="ctr">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a:lnSpc>
                          <a:spcPct val="115000"/>
                        </a:lnSpc>
                        <a:spcAft>
                          <a:spcPts val="0"/>
                        </a:spcAft>
                      </a:pPr>
                      <a:r>
                        <a:rPr lang="pl-PL" sz="2000" dirty="0">
                          <a:solidFill>
                            <a:srgbClr val="000000"/>
                          </a:solidFill>
                          <a:effectLst/>
                          <a:latin typeface="+mn-lt"/>
                          <a:ea typeface="Calibri"/>
                          <a:cs typeface="Times New Roman"/>
                        </a:rPr>
                        <a:t>3.25E-10</a:t>
                      </a:r>
                    </a:p>
                  </a:txBody>
                  <a:tcPr marL="68580" marR="68580" marT="0" marB="0" anchor="ct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a:lnSpc>
                          <a:spcPct val="115000"/>
                        </a:lnSpc>
                        <a:spcAft>
                          <a:spcPts val="0"/>
                        </a:spcAft>
                      </a:pPr>
                      <a:r>
                        <a:rPr lang="pl-PL" sz="2000" dirty="0">
                          <a:solidFill>
                            <a:srgbClr val="000000"/>
                          </a:solidFill>
                          <a:effectLst/>
                          <a:latin typeface="+mn-lt"/>
                          <a:ea typeface="Calibri"/>
                          <a:cs typeface="Times New Roman"/>
                        </a:rPr>
                        <a:t>0.594</a:t>
                      </a:r>
                    </a:p>
                  </a:txBody>
                  <a:tcPr marL="68580" marR="68580" marT="0" marB="0" anchor="ctr">
                    <a:lnL w="12700" cap="flat" cmpd="sng" algn="ctr">
                      <a:solidFill>
                        <a:schemeClr val="accent6">
                          <a:lumMod val="75000"/>
                        </a:schemeClr>
                      </a:solidFill>
                      <a:prstDash val="solid"/>
                      <a:round/>
                      <a:headEnd type="none" w="med" len="med"/>
                      <a:tailEnd type="none" w="med" len="med"/>
                    </a:lnL>
                    <a:lnR w="12700" cap="flat" cmpd="sng" algn="ctr">
                      <a:solidFill>
                        <a:schemeClr val="accent6">
                          <a:lumMod val="75000"/>
                        </a:schemeClr>
                      </a:solidFill>
                      <a:prstDash val="solid"/>
                      <a:round/>
                      <a:headEnd type="none" w="med" len="med"/>
                      <a:tailEnd type="none" w="med" len="med"/>
                    </a:lnR>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tc>
                  <a:txBody>
                    <a:bodyPr/>
                    <a:lstStyle/>
                    <a:p>
                      <a:pPr>
                        <a:lnSpc>
                          <a:spcPct val="115000"/>
                        </a:lnSpc>
                        <a:spcAft>
                          <a:spcPts val="0"/>
                        </a:spcAft>
                      </a:pPr>
                      <a:r>
                        <a:rPr lang="pl-PL" sz="2000" dirty="0">
                          <a:solidFill>
                            <a:srgbClr val="000000"/>
                          </a:solidFill>
                          <a:effectLst/>
                          <a:latin typeface="+mn-lt"/>
                          <a:ea typeface="Calibri"/>
                          <a:cs typeface="Times New Roman"/>
                        </a:rPr>
                        <a:t>6R</a:t>
                      </a:r>
                    </a:p>
                  </a:txBody>
                  <a:tcPr marL="68580" marR="68580" marT="0" marB="0" anchor="ctr">
                    <a:lnL w="12700" cap="flat" cmpd="sng" algn="ctr">
                      <a:solidFill>
                        <a:schemeClr val="accent6">
                          <a:lumMod val="75000"/>
                        </a:schemeClr>
                      </a:solidFill>
                      <a:prstDash val="solid"/>
                      <a:round/>
                      <a:headEnd type="none" w="med" len="med"/>
                      <a:tailEnd type="none" w="med" len="med"/>
                    </a:lnL>
                    <a:lnT w="12700" cap="flat" cmpd="sng" algn="ctr">
                      <a:solidFill>
                        <a:schemeClr val="accent6">
                          <a:lumMod val="75000"/>
                        </a:schemeClr>
                      </a:solidFill>
                      <a:prstDash val="solid"/>
                      <a:round/>
                      <a:headEnd type="none" w="med" len="med"/>
                      <a:tailEnd type="none" w="med" len="med"/>
                    </a:lnT>
                    <a:lnB w="12700" cap="flat" cmpd="sng" algn="ctr">
                      <a:solidFill>
                        <a:schemeClr val="accent6">
                          <a:lumMod val="75000"/>
                        </a:schemeClr>
                      </a:solidFill>
                      <a:prstDash val="solid"/>
                      <a:round/>
                      <a:headEnd type="none" w="med" len="med"/>
                      <a:tailEnd type="none" w="med" len="med"/>
                    </a:lnB>
                  </a:tcPr>
                </a:tc>
                <a:extLst>
                  <a:ext uri="{0D108BD9-81ED-4DB2-BD59-A6C34878D82A}">
                    <a16:rowId xmlns:a16="http://schemas.microsoft.com/office/drawing/2014/main" xmlns="" val="10018"/>
                  </a:ext>
                </a:extLst>
              </a:tr>
            </a:tbl>
          </a:graphicData>
        </a:graphic>
      </p:graphicFrame>
      <p:sp>
        <p:nvSpPr>
          <p:cNvPr id="36" name="Zawartość — symbol zastępczy 12"/>
          <p:cNvSpPr>
            <a:spLocks noGrp="1"/>
          </p:cNvSpPr>
          <p:nvPr>
            <p:ph sz="quarter" idx="26"/>
          </p:nvPr>
        </p:nvSpPr>
        <p:spPr>
          <a:xfrm>
            <a:off x="251100" y="11450250"/>
            <a:ext cx="24441557" cy="1584000"/>
          </a:xfrm>
        </p:spPr>
        <p:txBody>
          <a:bodyPr>
            <a:noAutofit/>
          </a:bodyPr>
          <a:lstStyle/>
          <a:p>
            <a:pPr marL="0" indent="0" algn="just">
              <a:buClrTx/>
              <a:buNone/>
            </a:pPr>
            <a:r>
              <a:rPr lang="en-US" sz="2400" dirty="0">
                <a:solidFill>
                  <a:srgbClr val="000000"/>
                </a:solidFill>
              </a:rPr>
              <a:t>For genetic map construction and identification of molecular markers linked to the Rf genes in rye with CMS </a:t>
            </a:r>
            <a:r>
              <a:rPr lang="en-US" sz="2400" dirty="0" smtClean="0">
                <a:solidFill>
                  <a:srgbClr val="000000"/>
                </a:solidFill>
              </a:rPr>
              <a:t>P</a:t>
            </a:r>
            <a:r>
              <a:rPr lang="pl-PL" sz="2400" dirty="0" err="1" smtClean="0">
                <a:solidFill>
                  <a:srgbClr val="000000"/>
                </a:solidFill>
              </a:rPr>
              <a:t>ampa</a:t>
            </a:r>
            <a:r>
              <a:rPr lang="en-US" sz="2400" dirty="0" smtClean="0">
                <a:solidFill>
                  <a:srgbClr val="000000"/>
                </a:solidFill>
              </a:rPr>
              <a:t> </a:t>
            </a:r>
            <a:r>
              <a:rPr lang="en-US" sz="2400" dirty="0">
                <a:solidFill>
                  <a:srgbClr val="000000"/>
                </a:solidFill>
              </a:rPr>
              <a:t>the mapping population RIL8 (RIL-A): NS 08135N/2 x 83/81 (78A-674 TUR.)/2 and ten sterile lines (P1-10) was genotyped with </a:t>
            </a:r>
            <a:r>
              <a:rPr lang="en-US" sz="2400" dirty="0" err="1">
                <a:solidFill>
                  <a:srgbClr val="000000"/>
                </a:solidFill>
              </a:rPr>
              <a:t>DarTseq</a:t>
            </a:r>
            <a:r>
              <a:rPr lang="en-US" sz="2400" dirty="0">
                <a:solidFill>
                  <a:srgbClr val="000000"/>
                </a:solidFill>
              </a:rPr>
              <a:t> and silicoDArT markers. A genetic map was constructed with MultiPoint Ultra Dense software (http://www.multiqtl.com). Molecular markers associated with pollen fertility restoration were identified using TASSEL software (Bradbury et al. 2007). Bonferroni test (p-value = 0.05/number of markers) indicated markers significantly associated with the trait. The markers were localized on the genetic map.</a:t>
            </a:r>
            <a:endParaRPr lang="pl-PL" sz="2400" dirty="0">
              <a:solidFill>
                <a:srgbClr val="000000"/>
              </a:solidFill>
            </a:endParaRPr>
          </a:p>
        </p:txBody>
      </p:sp>
      <p:pic>
        <p:nvPicPr>
          <p:cNvPr id="37" name="Obraz 36"/>
          <p:cNvPicPr/>
          <p:nvPr/>
        </p:nvPicPr>
        <p:blipFill rotWithShape="1">
          <a:blip r:embed="rId4" cstate="print">
            <a:extLst>
              <a:ext uri="{28A0092B-C50C-407E-A947-70E740481C1C}">
                <a14:useLocalDpi xmlns:a14="http://schemas.microsoft.com/office/drawing/2010/main" val="0"/>
              </a:ext>
            </a:extLst>
          </a:blip>
          <a:srcRect r="15462" b="32658"/>
          <a:stretch/>
        </p:blipFill>
        <p:spPr bwMode="auto">
          <a:xfrm>
            <a:off x="7273575" y="21438744"/>
            <a:ext cx="9693176" cy="9883506"/>
          </a:xfrm>
          <a:prstGeom prst="rect">
            <a:avLst/>
          </a:prstGeom>
          <a:noFill/>
          <a:ln>
            <a:noFill/>
          </a:ln>
          <a:extLst>
            <a:ext uri="{53640926-AAD7-44D8-BBD7-CCE9431645EC}">
              <a14:shadowObscured xmlns:a14="http://schemas.microsoft.com/office/drawing/2010/main"/>
            </a:ext>
          </a:extLst>
        </p:spPr>
      </p:pic>
      <p:sp>
        <p:nvSpPr>
          <p:cNvPr id="24" name="Prostokąt 23"/>
          <p:cNvSpPr/>
          <p:nvPr/>
        </p:nvSpPr>
        <p:spPr>
          <a:xfrm>
            <a:off x="7633575" y="20113921"/>
            <a:ext cx="17064750" cy="1200329"/>
          </a:xfrm>
          <a:prstGeom prst="rect">
            <a:avLst/>
          </a:prstGeom>
        </p:spPr>
        <p:txBody>
          <a:bodyPr wrap="square">
            <a:spAutoFit/>
          </a:bodyPr>
          <a:lstStyle/>
          <a:p>
            <a:pPr algn="just"/>
            <a:r>
              <a:rPr lang="pl-PL" sz="2400" b="1" dirty="0" err="1">
                <a:solidFill>
                  <a:srgbClr val="000000"/>
                </a:solidFill>
              </a:rPr>
              <a:t>Figure</a:t>
            </a:r>
            <a:r>
              <a:rPr lang="pl-PL" sz="2400" b="1" dirty="0">
                <a:solidFill>
                  <a:srgbClr val="000000"/>
                </a:solidFill>
              </a:rPr>
              <a:t> 1. </a:t>
            </a:r>
            <a:r>
              <a:rPr lang="en-US" sz="2400" b="1" dirty="0">
                <a:solidFill>
                  <a:srgbClr val="000000"/>
                </a:solidFill>
              </a:rPr>
              <a:t>Genetic map of the population RIL8 (RIL-A): NS 08135N/2 x 83/81 (78A-674 TUR.)/2 constructed based on DArTseq and silicoDArT markers. Associated markers are marked in red, while the chromosomal regions responsible for the expression of the trait are shown as a black box.</a:t>
            </a:r>
            <a:endParaRPr lang="pl-PL" sz="2400" b="1" dirty="0">
              <a:solidFill>
                <a:srgbClr val="000000"/>
              </a:solidFill>
            </a:endParaRPr>
          </a:p>
        </p:txBody>
      </p:sp>
      <p:pic>
        <p:nvPicPr>
          <p:cNvPr id="41" name="Obraz 40"/>
          <p:cNvPicPr/>
          <p:nvPr/>
        </p:nvPicPr>
        <p:blipFill rotWithShape="1">
          <a:blip r:embed="rId5" cstate="print">
            <a:extLst>
              <a:ext uri="{28A0092B-C50C-407E-A947-70E740481C1C}">
                <a14:useLocalDpi xmlns:a14="http://schemas.microsoft.com/office/drawing/2010/main" val="0"/>
              </a:ext>
            </a:extLst>
          </a:blip>
          <a:srcRect r="35192" b="18593"/>
          <a:stretch/>
        </p:blipFill>
        <p:spPr bwMode="auto">
          <a:xfrm>
            <a:off x="16966752" y="21448918"/>
            <a:ext cx="7730824" cy="11601332"/>
          </a:xfrm>
          <a:prstGeom prst="rect">
            <a:avLst/>
          </a:prstGeom>
          <a:noFill/>
          <a:ln>
            <a:noFill/>
          </a:ln>
          <a:extLst>
            <a:ext uri="{53640926-AAD7-44D8-BBD7-CCE9431645EC}">
              <a14:shadowObscured xmlns:a14="http://schemas.microsoft.com/office/drawing/2010/main"/>
            </a:ext>
          </a:extLst>
        </p:spPr>
      </p:pic>
      <p:sp>
        <p:nvSpPr>
          <p:cNvPr id="29" name="Prostokąt 28"/>
          <p:cNvSpPr/>
          <p:nvPr/>
        </p:nvSpPr>
        <p:spPr>
          <a:xfrm>
            <a:off x="505574" y="20104590"/>
            <a:ext cx="6480000" cy="1569660"/>
          </a:xfrm>
          <a:prstGeom prst="rect">
            <a:avLst/>
          </a:prstGeom>
        </p:spPr>
        <p:txBody>
          <a:bodyPr wrap="square">
            <a:spAutoFit/>
          </a:bodyPr>
          <a:lstStyle/>
          <a:p>
            <a:pPr algn="just"/>
            <a:r>
              <a:rPr lang="pl-PL" sz="2400" b="1" dirty="0" err="1">
                <a:solidFill>
                  <a:srgbClr val="000000"/>
                </a:solidFill>
              </a:rPr>
              <a:t>Table</a:t>
            </a:r>
            <a:r>
              <a:rPr lang="pl-PL" sz="2400" b="1" dirty="0">
                <a:solidFill>
                  <a:srgbClr val="000000"/>
                </a:solidFill>
              </a:rPr>
              <a:t> 2. The </a:t>
            </a:r>
            <a:r>
              <a:rPr lang="pl-PL" sz="2400" b="1" dirty="0" err="1">
                <a:solidFill>
                  <a:srgbClr val="000000"/>
                </a:solidFill>
              </a:rPr>
              <a:t>arrangement</a:t>
            </a:r>
            <a:r>
              <a:rPr lang="pl-PL" sz="2400" b="1" dirty="0">
                <a:solidFill>
                  <a:srgbClr val="000000"/>
                </a:solidFill>
              </a:rPr>
              <a:t> of </a:t>
            </a:r>
            <a:r>
              <a:rPr lang="pl-PL" sz="2400" b="1" dirty="0" err="1">
                <a:solidFill>
                  <a:srgbClr val="000000"/>
                </a:solidFill>
              </a:rPr>
              <a:t>association</a:t>
            </a:r>
            <a:r>
              <a:rPr lang="pl-PL" sz="2400" b="1" dirty="0">
                <a:solidFill>
                  <a:srgbClr val="000000"/>
                </a:solidFill>
              </a:rPr>
              <a:t> </a:t>
            </a:r>
            <a:r>
              <a:rPr lang="pl-PL" sz="2400" b="1" dirty="0" err="1">
                <a:solidFill>
                  <a:srgbClr val="000000"/>
                </a:solidFill>
              </a:rPr>
              <a:t>mapping</a:t>
            </a:r>
            <a:r>
              <a:rPr lang="pl-PL" sz="2400" b="1" dirty="0">
                <a:solidFill>
                  <a:srgbClr val="000000"/>
                </a:solidFill>
              </a:rPr>
              <a:t> </a:t>
            </a:r>
            <a:r>
              <a:rPr lang="pl-PL" sz="2400" b="1" dirty="0" err="1">
                <a:solidFill>
                  <a:srgbClr val="000000"/>
                </a:solidFill>
              </a:rPr>
              <a:t>results</a:t>
            </a:r>
            <a:r>
              <a:rPr lang="pl-PL" sz="2400" b="1" dirty="0">
                <a:solidFill>
                  <a:srgbClr val="000000"/>
                </a:solidFill>
              </a:rPr>
              <a:t> (for </a:t>
            </a:r>
            <a:r>
              <a:rPr lang="pl-PL" sz="2400" b="1" dirty="0" err="1">
                <a:solidFill>
                  <a:srgbClr val="000000"/>
                </a:solidFill>
              </a:rPr>
              <a:t>markers</a:t>
            </a:r>
            <a:r>
              <a:rPr lang="pl-PL" sz="2400" b="1" dirty="0">
                <a:solidFill>
                  <a:srgbClr val="000000"/>
                </a:solidFill>
              </a:rPr>
              <a:t> with the </a:t>
            </a:r>
            <a:r>
              <a:rPr lang="pl-PL" sz="2400" b="1" dirty="0" err="1">
                <a:solidFill>
                  <a:srgbClr val="000000"/>
                </a:solidFill>
              </a:rPr>
              <a:t>highest</a:t>
            </a:r>
            <a:r>
              <a:rPr lang="pl-PL" sz="2400" b="1" dirty="0">
                <a:solidFill>
                  <a:srgbClr val="000000"/>
                </a:solidFill>
              </a:rPr>
              <a:t> p-</a:t>
            </a:r>
            <a:r>
              <a:rPr lang="pl-PL" sz="2400" b="1" dirty="0" err="1">
                <a:solidFill>
                  <a:srgbClr val="000000"/>
                </a:solidFill>
              </a:rPr>
              <a:t>value</a:t>
            </a:r>
            <a:r>
              <a:rPr lang="pl-PL" sz="2400" b="1" dirty="0">
                <a:solidFill>
                  <a:srgbClr val="000000"/>
                </a:solidFill>
              </a:rPr>
              <a:t>). R2-association, p-</a:t>
            </a:r>
            <a:r>
              <a:rPr lang="pl-PL" sz="2400" b="1" dirty="0" err="1">
                <a:solidFill>
                  <a:srgbClr val="000000"/>
                </a:solidFill>
              </a:rPr>
              <a:t>value</a:t>
            </a:r>
            <a:r>
              <a:rPr lang="pl-PL" sz="2400" b="1" dirty="0">
                <a:solidFill>
                  <a:srgbClr val="000000"/>
                </a:solidFill>
              </a:rPr>
              <a:t> - marker-</a:t>
            </a:r>
            <a:r>
              <a:rPr lang="pl-PL" sz="2400" b="1" dirty="0" err="1">
                <a:solidFill>
                  <a:srgbClr val="000000"/>
                </a:solidFill>
              </a:rPr>
              <a:t>trait</a:t>
            </a:r>
            <a:r>
              <a:rPr lang="pl-PL" sz="2400" b="1" dirty="0">
                <a:solidFill>
                  <a:srgbClr val="000000"/>
                </a:solidFill>
              </a:rPr>
              <a:t> </a:t>
            </a:r>
            <a:r>
              <a:rPr lang="pl-PL" sz="2400" b="1" dirty="0" err="1">
                <a:solidFill>
                  <a:srgbClr val="000000"/>
                </a:solidFill>
              </a:rPr>
              <a:t>association</a:t>
            </a:r>
            <a:r>
              <a:rPr lang="pl-PL" sz="2400" b="1" dirty="0">
                <a:solidFill>
                  <a:srgbClr val="000000"/>
                </a:solidFill>
              </a:rPr>
              <a:t> </a:t>
            </a:r>
            <a:r>
              <a:rPr lang="pl-PL" sz="2400" b="1" dirty="0" err="1">
                <a:solidFill>
                  <a:srgbClr val="000000"/>
                </a:solidFill>
              </a:rPr>
              <a:t>probability</a:t>
            </a:r>
            <a:r>
              <a:rPr lang="pl-PL" sz="2400" b="1" dirty="0">
                <a:solidFill>
                  <a:srgbClr val="000000"/>
                </a:solidFill>
              </a:rPr>
              <a:t>, </a:t>
            </a:r>
            <a:r>
              <a:rPr lang="pl-PL" sz="2400" b="1" dirty="0" err="1">
                <a:solidFill>
                  <a:srgbClr val="000000"/>
                </a:solidFill>
              </a:rPr>
              <a:t>chr-chromosome</a:t>
            </a:r>
            <a:r>
              <a:rPr lang="pl-PL" sz="2400" b="1" dirty="0">
                <a:solidFill>
                  <a:srgbClr val="000000"/>
                </a:solidFill>
              </a:rPr>
              <a:t> </a:t>
            </a:r>
            <a:r>
              <a:rPr lang="pl-PL" sz="2400" b="1" dirty="0" err="1">
                <a:solidFill>
                  <a:srgbClr val="000000"/>
                </a:solidFill>
              </a:rPr>
              <a:t>location</a:t>
            </a:r>
            <a:r>
              <a:rPr lang="pl-PL" sz="2400" dirty="0">
                <a:solidFill>
                  <a:srgbClr val="000000"/>
                </a:solidFill>
              </a:rPr>
              <a:t>.</a:t>
            </a:r>
          </a:p>
        </p:txBody>
      </p:sp>
      <p:sp>
        <p:nvSpPr>
          <p:cNvPr id="28" name="Text Box 88"/>
          <p:cNvSpPr txBox="1">
            <a:spLocks noChangeArrowheads="1"/>
          </p:cNvSpPr>
          <p:nvPr/>
        </p:nvSpPr>
        <p:spPr bwMode="auto">
          <a:xfrm>
            <a:off x="647999" y="35714250"/>
            <a:ext cx="9400019" cy="215444"/>
          </a:xfrm>
          <a:prstGeom prst="rect">
            <a:avLst/>
          </a:prstGeom>
          <a:noFill/>
          <a:ln>
            <a:noFill/>
          </a:ln>
        </p:spPr>
        <p:txBody>
          <a:bodyPr wrap="square" lIns="0" tIns="0" rIns="0" bIns="0" anchor="b">
            <a:spAutoFit/>
          </a:bodyPr>
          <a:lstStyle>
            <a:lvl1pPr defTabSz="3806825" eaLnBrk="0" hangingPunct="0">
              <a:defRPr>
                <a:solidFill>
                  <a:schemeClr val="tx1"/>
                </a:solidFill>
                <a:latin typeface="Tahoma" pitchFamily="34" charset="0"/>
              </a:defRPr>
            </a:lvl1pPr>
            <a:lvl2pPr marL="742950" indent="-285750" defTabSz="3806825" eaLnBrk="0" hangingPunct="0">
              <a:defRPr>
                <a:solidFill>
                  <a:schemeClr val="tx1"/>
                </a:solidFill>
                <a:latin typeface="Tahoma" pitchFamily="34" charset="0"/>
              </a:defRPr>
            </a:lvl2pPr>
            <a:lvl3pPr marL="1143000" indent="-228600" defTabSz="3806825" eaLnBrk="0" hangingPunct="0">
              <a:defRPr>
                <a:solidFill>
                  <a:schemeClr val="tx1"/>
                </a:solidFill>
                <a:latin typeface="Tahoma" pitchFamily="34" charset="0"/>
              </a:defRPr>
            </a:lvl3pPr>
            <a:lvl4pPr marL="1600200" indent="-228600" defTabSz="3806825" eaLnBrk="0" hangingPunct="0">
              <a:defRPr>
                <a:solidFill>
                  <a:schemeClr val="tx1"/>
                </a:solidFill>
                <a:latin typeface="Tahoma" pitchFamily="34" charset="0"/>
              </a:defRPr>
            </a:lvl4pPr>
            <a:lvl5pPr marL="2057400" indent="-228600" defTabSz="3806825" eaLnBrk="0" hangingPunct="0">
              <a:defRPr>
                <a:solidFill>
                  <a:schemeClr val="tx1"/>
                </a:solidFill>
                <a:latin typeface="Tahoma" pitchFamily="34" charset="0"/>
              </a:defRPr>
            </a:lvl5pPr>
            <a:lvl6pPr marL="2514600" indent="-228600" defTabSz="3806825" eaLnBrk="0" fontAlgn="base" hangingPunct="0">
              <a:spcBef>
                <a:spcPct val="0"/>
              </a:spcBef>
              <a:spcAft>
                <a:spcPct val="0"/>
              </a:spcAft>
              <a:defRPr>
                <a:solidFill>
                  <a:schemeClr val="tx1"/>
                </a:solidFill>
                <a:latin typeface="Tahoma" pitchFamily="34" charset="0"/>
              </a:defRPr>
            </a:lvl6pPr>
            <a:lvl7pPr marL="2971800" indent="-228600" defTabSz="3806825" eaLnBrk="0" fontAlgn="base" hangingPunct="0">
              <a:spcBef>
                <a:spcPct val="0"/>
              </a:spcBef>
              <a:spcAft>
                <a:spcPct val="0"/>
              </a:spcAft>
              <a:defRPr>
                <a:solidFill>
                  <a:schemeClr val="tx1"/>
                </a:solidFill>
                <a:latin typeface="Tahoma" pitchFamily="34" charset="0"/>
              </a:defRPr>
            </a:lvl7pPr>
            <a:lvl8pPr marL="3429000" indent="-228600" defTabSz="3806825" eaLnBrk="0" fontAlgn="base" hangingPunct="0">
              <a:spcBef>
                <a:spcPct val="0"/>
              </a:spcBef>
              <a:spcAft>
                <a:spcPct val="0"/>
              </a:spcAft>
              <a:defRPr>
                <a:solidFill>
                  <a:schemeClr val="tx1"/>
                </a:solidFill>
                <a:latin typeface="Tahoma" pitchFamily="34" charset="0"/>
              </a:defRPr>
            </a:lvl8pPr>
            <a:lvl9pPr marL="3886200" indent="-228600" defTabSz="3806825" eaLnBrk="0" fontAlgn="base" hangingPunct="0">
              <a:spcBef>
                <a:spcPct val="0"/>
              </a:spcBef>
              <a:spcAft>
                <a:spcPct val="0"/>
              </a:spcAft>
              <a:defRPr>
                <a:solidFill>
                  <a:schemeClr val="tx1"/>
                </a:solidFill>
                <a:latin typeface="Tahoma" pitchFamily="34" charset="0"/>
              </a:defRPr>
            </a:lvl9pPr>
          </a:lstStyle>
          <a:p>
            <a:pPr algn="just" eaLnBrk="1" fontAlgn="base" hangingPunct="1">
              <a:spcBef>
                <a:spcPct val="50000"/>
              </a:spcBef>
              <a:spcAft>
                <a:spcPct val="0"/>
              </a:spcAft>
              <a:defRPr/>
            </a:pPr>
            <a:r>
              <a:rPr lang="pl-PL" altLang="pl-PL" sz="1400" b="1" dirty="0">
                <a:solidFill>
                  <a:srgbClr val="000000"/>
                </a:solidFill>
                <a:latin typeface="Tahoma"/>
              </a:rPr>
              <a:t>The </a:t>
            </a:r>
            <a:r>
              <a:rPr lang="pl-PL" altLang="pl-PL" sz="1400" b="1" dirty="0" err="1">
                <a:solidFill>
                  <a:srgbClr val="000000"/>
                </a:solidFill>
                <a:latin typeface="Tahoma"/>
              </a:rPr>
              <a:t>project</a:t>
            </a:r>
            <a:r>
              <a:rPr lang="pl-PL" altLang="pl-PL" sz="1400" b="1" dirty="0">
                <a:solidFill>
                  <a:srgbClr val="000000"/>
                </a:solidFill>
                <a:latin typeface="Tahoma"/>
              </a:rPr>
              <a:t> </a:t>
            </a:r>
            <a:r>
              <a:rPr lang="pl-PL" altLang="pl-PL" sz="1400" b="1" dirty="0" err="1">
                <a:solidFill>
                  <a:srgbClr val="000000"/>
                </a:solidFill>
                <a:latin typeface="Tahoma"/>
              </a:rPr>
              <a:t>is</a:t>
            </a:r>
            <a:r>
              <a:rPr lang="pl-PL" altLang="pl-PL" sz="1400" b="1" dirty="0">
                <a:solidFill>
                  <a:srgbClr val="000000"/>
                </a:solidFill>
                <a:latin typeface="Tahoma"/>
              </a:rPr>
              <a:t> </a:t>
            </a:r>
            <a:r>
              <a:rPr lang="pl-PL" altLang="pl-PL" sz="1400" b="1" dirty="0" err="1">
                <a:solidFill>
                  <a:srgbClr val="000000"/>
                </a:solidFill>
                <a:latin typeface="Tahoma"/>
              </a:rPr>
              <a:t>funded</a:t>
            </a:r>
            <a:r>
              <a:rPr lang="pl-PL" altLang="pl-PL" sz="1400" b="1" dirty="0">
                <a:solidFill>
                  <a:srgbClr val="000000"/>
                </a:solidFill>
                <a:latin typeface="Tahoma"/>
              </a:rPr>
              <a:t> by </a:t>
            </a:r>
            <a:r>
              <a:rPr lang="en-US" altLang="pl-PL" sz="1400" b="1" dirty="0">
                <a:solidFill>
                  <a:srgbClr val="000000"/>
                </a:solidFill>
                <a:latin typeface="Tahoma"/>
              </a:rPr>
              <a:t>Ministry of Agriculture and Rural Development</a:t>
            </a:r>
            <a:r>
              <a:rPr lang="pl-PL" altLang="pl-PL" sz="1400" b="1" dirty="0">
                <a:solidFill>
                  <a:srgbClr val="000000"/>
                </a:solidFill>
                <a:latin typeface="Tahoma"/>
              </a:rPr>
              <a:t> – No. HOR </a:t>
            </a:r>
            <a:r>
              <a:rPr lang="pl-PL" altLang="pl-PL" sz="1400" b="1" dirty="0" err="1">
                <a:solidFill>
                  <a:srgbClr val="000000"/>
                </a:solidFill>
                <a:latin typeface="Tahoma"/>
              </a:rPr>
              <a:t>hn</a:t>
            </a:r>
            <a:r>
              <a:rPr lang="pl-PL" altLang="pl-PL" sz="1400" b="1" dirty="0">
                <a:solidFill>
                  <a:srgbClr val="000000"/>
                </a:solidFill>
                <a:latin typeface="Tahoma"/>
              </a:rPr>
              <a:t> 801-12/14, No. 21</a:t>
            </a:r>
          </a:p>
        </p:txBody>
      </p:sp>
      <p:sp>
        <p:nvSpPr>
          <p:cNvPr id="6" name="Prostokąt 5"/>
          <p:cNvSpPr/>
          <p:nvPr/>
        </p:nvSpPr>
        <p:spPr>
          <a:xfrm>
            <a:off x="15252484" y="33189926"/>
            <a:ext cx="9517091" cy="2308324"/>
          </a:xfrm>
          <a:prstGeom prst="rect">
            <a:avLst/>
          </a:prstGeom>
        </p:spPr>
        <p:txBody>
          <a:bodyPr wrap="square">
            <a:spAutoFit/>
          </a:bodyPr>
          <a:lstStyle/>
          <a:p>
            <a:pPr algn="just"/>
            <a:r>
              <a:rPr lang="pl-PL" sz="1800" b="1" dirty="0" err="1">
                <a:solidFill>
                  <a:srgbClr val="000000"/>
                </a:solidFill>
              </a:rPr>
              <a:t>References</a:t>
            </a:r>
            <a:r>
              <a:rPr lang="pl-PL" sz="1800" b="1" dirty="0">
                <a:solidFill>
                  <a:srgbClr val="000000"/>
                </a:solidFill>
              </a:rPr>
              <a:t>:</a:t>
            </a:r>
          </a:p>
          <a:p>
            <a:pPr algn="just"/>
            <a:r>
              <a:rPr lang="pl-PL" sz="1800" dirty="0">
                <a:solidFill>
                  <a:srgbClr val="000000"/>
                </a:solidFill>
              </a:rPr>
              <a:t>Geiger HH, </a:t>
            </a:r>
            <a:r>
              <a:rPr lang="pl-PL" sz="1800" dirty="0" err="1">
                <a:solidFill>
                  <a:srgbClr val="000000"/>
                </a:solidFill>
              </a:rPr>
              <a:t>Schnell</a:t>
            </a:r>
            <a:r>
              <a:rPr lang="pl-PL" sz="1800" dirty="0">
                <a:solidFill>
                  <a:srgbClr val="000000"/>
                </a:solidFill>
              </a:rPr>
              <a:t> FW (1970) </a:t>
            </a:r>
            <a:r>
              <a:rPr lang="pl-PL" sz="1800" dirty="0" err="1">
                <a:solidFill>
                  <a:srgbClr val="000000"/>
                </a:solidFill>
              </a:rPr>
              <a:t>Cytoplasmic</a:t>
            </a:r>
            <a:r>
              <a:rPr lang="pl-PL" sz="1800" dirty="0">
                <a:solidFill>
                  <a:srgbClr val="000000"/>
                </a:solidFill>
              </a:rPr>
              <a:t> </a:t>
            </a:r>
            <a:r>
              <a:rPr lang="pl-PL" sz="1800" dirty="0" err="1">
                <a:solidFill>
                  <a:srgbClr val="000000"/>
                </a:solidFill>
              </a:rPr>
              <a:t>male</a:t>
            </a:r>
            <a:r>
              <a:rPr lang="pl-PL" sz="1800" dirty="0">
                <a:solidFill>
                  <a:srgbClr val="000000"/>
                </a:solidFill>
              </a:rPr>
              <a:t> </a:t>
            </a:r>
            <a:r>
              <a:rPr lang="pl-PL" sz="1800" dirty="0" err="1">
                <a:solidFill>
                  <a:srgbClr val="000000"/>
                </a:solidFill>
              </a:rPr>
              <a:t>sterility</a:t>
            </a:r>
            <a:r>
              <a:rPr lang="pl-PL" sz="1800" dirty="0">
                <a:solidFill>
                  <a:srgbClr val="000000"/>
                </a:solidFill>
              </a:rPr>
              <a:t> in </a:t>
            </a:r>
            <a:r>
              <a:rPr lang="pl-PL" sz="1800" dirty="0" err="1">
                <a:solidFill>
                  <a:srgbClr val="000000"/>
                </a:solidFill>
              </a:rPr>
              <a:t>rye</a:t>
            </a:r>
            <a:r>
              <a:rPr lang="pl-PL" sz="1800" dirty="0">
                <a:solidFill>
                  <a:srgbClr val="000000"/>
                </a:solidFill>
              </a:rPr>
              <a:t> (</a:t>
            </a:r>
            <a:r>
              <a:rPr lang="pl-PL" sz="1800" dirty="0" err="1">
                <a:solidFill>
                  <a:srgbClr val="000000"/>
                </a:solidFill>
              </a:rPr>
              <a:t>Secale</a:t>
            </a:r>
            <a:r>
              <a:rPr lang="pl-PL" sz="1800" dirty="0">
                <a:solidFill>
                  <a:srgbClr val="000000"/>
                </a:solidFill>
              </a:rPr>
              <a:t> </a:t>
            </a:r>
            <a:r>
              <a:rPr lang="pl-PL" sz="1800" dirty="0" err="1">
                <a:solidFill>
                  <a:srgbClr val="000000"/>
                </a:solidFill>
              </a:rPr>
              <a:t>cereale</a:t>
            </a:r>
            <a:r>
              <a:rPr lang="pl-PL" sz="1800" dirty="0">
                <a:solidFill>
                  <a:srgbClr val="000000"/>
                </a:solidFill>
              </a:rPr>
              <a:t> L.). </a:t>
            </a:r>
            <a:r>
              <a:rPr lang="pl-PL" sz="1800" dirty="0" err="1">
                <a:solidFill>
                  <a:srgbClr val="000000"/>
                </a:solidFill>
              </a:rPr>
              <a:t>Crop</a:t>
            </a:r>
            <a:r>
              <a:rPr lang="pl-PL" sz="1800" dirty="0">
                <a:solidFill>
                  <a:srgbClr val="000000"/>
                </a:solidFill>
              </a:rPr>
              <a:t> </a:t>
            </a:r>
            <a:r>
              <a:rPr lang="pl-PL" sz="1800" dirty="0" err="1">
                <a:solidFill>
                  <a:srgbClr val="000000"/>
                </a:solidFill>
              </a:rPr>
              <a:t>Sci</a:t>
            </a:r>
            <a:r>
              <a:rPr lang="pl-PL" sz="1800" dirty="0">
                <a:solidFill>
                  <a:srgbClr val="000000"/>
                </a:solidFill>
              </a:rPr>
              <a:t> 10:590–593.</a:t>
            </a:r>
          </a:p>
          <a:p>
            <a:pPr algn="just"/>
            <a:r>
              <a:rPr lang="pl-PL" sz="1800" dirty="0" err="1">
                <a:solidFill>
                  <a:srgbClr val="000000"/>
                </a:solidFill>
              </a:rPr>
              <a:t>Miedaner</a:t>
            </a:r>
            <a:r>
              <a:rPr lang="pl-PL" sz="1800" dirty="0">
                <a:solidFill>
                  <a:srgbClr val="000000"/>
                </a:solidFill>
              </a:rPr>
              <a:t> T, et al. (2000) </a:t>
            </a:r>
            <a:r>
              <a:rPr lang="pl-PL" sz="1800" dirty="0" err="1">
                <a:solidFill>
                  <a:srgbClr val="000000"/>
                </a:solidFill>
              </a:rPr>
              <a:t>Mapping</a:t>
            </a:r>
            <a:r>
              <a:rPr lang="pl-PL" sz="1800" dirty="0">
                <a:solidFill>
                  <a:srgbClr val="000000"/>
                </a:solidFill>
              </a:rPr>
              <a:t> of </a:t>
            </a:r>
            <a:r>
              <a:rPr lang="pl-PL" sz="1800" dirty="0" err="1">
                <a:solidFill>
                  <a:srgbClr val="000000"/>
                </a:solidFill>
              </a:rPr>
              <a:t>genes</a:t>
            </a:r>
            <a:r>
              <a:rPr lang="pl-PL" sz="1800" dirty="0">
                <a:solidFill>
                  <a:srgbClr val="000000"/>
                </a:solidFill>
              </a:rPr>
              <a:t> for </a:t>
            </a:r>
            <a:r>
              <a:rPr lang="pl-PL" sz="1800" dirty="0" err="1">
                <a:solidFill>
                  <a:srgbClr val="000000"/>
                </a:solidFill>
              </a:rPr>
              <a:t>male-fertility</a:t>
            </a:r>
            <a:r>
              <a:rPr lang="pl-PL" sz="1800" dirty="0">
                <a:solidFill>
                  <a:srgbClr val="000000"/>
                </a:solidFill>
              </a:rPr>
              <a:t> </a:t>
            </a:r>
            <a:r>
              <a:rPr lang="pl-PL" sz="1800" dirty="0" err="1">
                <a:solidFill>
                  <a:srgbClr val="000000"/>
                </a:solidFill>
              </a:rPr>
              <a:t>restoration</a:t>
            </a:r>
            <a:r>
              <a:rPr lang="pl-PL" sz="1800" dirty="0">
                <a:solidFill>
                  <a:srgbClr val="000000"/>
                </a:solidFill>
              </a:rPr>
              <a:t> in 'Pampa' CMS </a:t>
            </a:r>
            <a:r>
              <a:rPr lang="pl-PL" sz="1800" dirty="0" err="1">
                <a:solidFill>
                  <a:srgbClr val="000000"/>
                </a:solidFill>
              </a:rPr>
              <a:t>winter</a:t>
            </a:r>
            <a:r>
              <a:rPr lang="pl-PL" sz="1800" dirty="0">
                <a:solidFill>
                  <a:srgbClr val="000000"/>
                </a:solidFill>
              </a:rPr>
              <a:t> </a:t>
            </a:r>
            <a:r>
              <a:rPr lang="pl-PL" sz="1800" dirty="0" err="1">
                <a:solidFill>
                  <a:srgbClr val="000000"/>
                </a:solidFill>
              </a:rPr>
              <a:t>rye</a:t>
            </a:r>
            <a:r>
              <a:rPr lang="pl-PL" sz="1800" dirty="0">
                <a:solidFill>
                  <a:srgbClr val="000000"/>
                </a:solidFill>
              </a:rPr>
              <a:t> (</a:t>
            </a:r>
            <a:r>
              <a:rPr lang="pl-PL" sz="1800" dirty="0" err="1">
                <a:solidFill>
                  <a:srgbClr val="000000"/>
                </a:solidFill>
              </a:rPr>
              <a:t>Secale</a:t>
            </a:r>
            <a:r>
              <a:rPr lang="pl-PL" sz="1800" dirty="0">
                <a:solidFill>
                  <a:srgbClr val="000000"/>
                </a:solidFill>
              </a:rPr>
              <a:t> </a:t>
            </a:r>
            <a:r>
              <a:rPr lang="pl-PL" sz="1800" dirty="0" err="1">
                <a:solidFill>
                  <a:srgbClr val="000000"/>
                </a:solidFill>
              </a:rPr>
              <a:t>cereale</a:t>
            </a:r>
            <a:r>
              <a:rPr lang="pl-PL" sz="1800" dirty="0">
                <a:solidFill>
                  <a:srgbClr val="000000"/>
                </a:solidFill>
              </a:rPr>
              <a:t> L.) </a:t>
            </a:r>
            <a:r>
              <a:rPr lang="pl-PL" sz="1800" dirty="0" err="1">
                <a:solidFill>
                  <a:srgbClr val="000000"/>
                </a:solidFill>
              </a:rPr>
              <a:t>Theor</a:t>
            </a:r>
            <a:r>
              <a:rPr lang="pl-PL" sz="1800" dirty="0">
                <a:solidFill>
                  <a:srgbClr val="000000"/>
                </a:solidFill>
              </a:rPr>
              <a:t>. </a:t>
            </a:r>
            <a:r>
              <a:rPr lang="pl-PL" sz="1800" dirty="0" err="1">
                <a:solidFill>
                  <a:srgbClr val="000000"/>
                </a:solidFill>
              </a:rPr>
              <a:t>Appl</a:t>
            </a:r>
            <a:r>
              <a:rPr lang="pl-PL" sz="1800" dirty="0">
                <a:solidFill>
                  <a:srgbClr val="000000"/>
                </a:solidFill>
              </a:rPr>
              <a:t>. Genet.101/1226-1233.</a:t>
            </a:r>
          </a:p>
          <a:p>
            <a:pPr algn="just"/>
            <a:r>
              <a:rPr lang="pl-PL" sz="1800" dirty="0" err="1">
                <a:solidFill>
                  <a:srgbClr val="000000"/>
                </a:solidFill>
              </a:rPr>
              <a:t>Bradbury</a:t>
            </a:r>
            <a:r>
              <a:rPr lang="pl-PL" sz="1800" dirty="0">
                <a:solidFill>
                  <a:srgbClr val="000000"/>
                </a:solidFill>
              </a:rPr>
              <a:t> PJ, et al. (2007) TASSEL: Software for </a:t>
            </a:r>
            <a:r>
              <a:rPr lang="pl-PL" sz="1800" dirty="0" err="1">
                <a:solidFill>
                  <a:srgbClr val="000000"/>
                </a:solidFill>
              </a:rPr>
              <a:t>mapping</a:t>
            </a:r>
            <a:r>
              <a:rPr lang="pl-PL" sz="1800" dirty="0">
                <a:solidFill>
                  <a:srgbClr val="000000"/>
                </a:solidFill>
              </a:rPr>
              <a:t> of </a:t>
            </a:r>
            <a:r>
              <a:rPr lang="pl-PL" sz="1800" dirty="0" err="1">
                <a:solidFill>
                  <a:srgbClr val="000000"/>
                </a:solidFill>
              </a:rPr>
              <a:t>complex</a:t>
            </a:r>
            <a:r>
              <a:rPr lang="pl-PL" sz="1800" dirty="0">
                <a:solidFill>
                  <a:srgbClr val="000000"/>
                </a:solidFill>
              </a:rPr>
              <a:t> </a:t>
            </a:r>
            <a:r>
              <a:rPr lang="pl-PL" sz="1800" dirty="0" err="1">
                <a:solidFill>
                  <a:srgbClr val="000000"/>
                </a:solidFill>
              </a:rPr>
              <a:t>traits</a:t>
            </a:r>
            <a:r>
              <a:rPr lang="pl-PL" sz="1800" dirty="0">
                <a:solidFill>
                  <a:srgbClr val="000000"/>
                </a:solidFill>
              </a:rPr>
              <a:t> in </a:t>
            </a:r>
            <a:r>
              <a:rPr lang="pl-PL" sz="1800" dirty="0" err="1">
                <a:solidFill>
                  <a:srgbClr val="000000"/>
                </a:solidFill>
              </a:rPr>
              <a:t>diverse</a:t>
            </a:r>
            <a:r>
              <a:rPr lang="pl-PL" sz="1800" dirty="0">
                <a:solidFill>
                  <a:srgbClr val="000000"/>
                </a:solidFill>
              </a:rPr>
              <a:t> </a:t>
            </a:r>
            <a:r>
              <a:rPr lang="pl-PL" sz="1800" dirty="0" err="1">
                <a:solidFill>
                  <a:srgbClr val="000000"/>
                </a:solidFill>
              </a:rPr>
              <a:t>samples</a:t>
            </a:r>
            <a:r>
              <a:rPr lang="pl-PL" sz="1800" dirty="0">
                <a:solidFill>
                  <a:srgbClr val="000000"/>
                </a:solidFill>
              </a:rPr>
              <a:t>. </a:t>
            </a:r>
            <a:r>
              <a:rPr lang="pl-PL" sz="1800" dirty="0" err="1">
                <a:solidFill>
                  <a:srgbClr val="000000"/>
                </a:solidFill>
              </a:rPr>
              <a:t>Bioinformatics</a:t>
            </a:r>
            <a:r>
              <a:rPr lang="pl-PL" sz="1800" dirty="0">
                <a:solidFill>
                  <a:srgbClr val="000000"/>
                </a:solidFill>
              </a:rPr>
              <a:t>, 23:2633-2635.</a:t>
            </a:r>
          </a:p>
          <a:p>
            <a:pPr algn="just"/>
            <a:r>
              <a:rPr lang="pl-PL" sz="1800" dirty="0">
                <a:solidFill>
                  <a:srgbClr val="000000"/>
                </a:solidFill>
              </a:rPr>
              <a:t>(http://www.multiqtl.com)</a:t>
            </a:r>
          </a:p>
        </p:txBody>
      </p:sp>
      <p:sp>
        <p:nvSpPr>
          <p:cNvPr id="3" name="pole tekstowe 2"/>
          <p:cNvSpPr txBox="1"/>
          <p:nvPr/>
        </p:nvSpPr>
        <p:spPr>
          <a:xfrm>
            <a:off x="647999" y="32063696"/>
            <a:ext cx="1754006" cy="338554"/>
          </a:xfrm>
          <a:prstGeom prst="rect">
            <a:avLst/>
          </a:prstGeom>
          <a:noFill/>
        </p:spPr>
        <p:txBody>
          <a:bodyPr wrap="none" rtlCol="0">
            <a:spAutoFit/>
          </a:bodyPr>
          <a:lstStyle/>
          <a:p>
            <a:r>
              <a:rPr lang="pl-PL" sz="1600" dirty="0" smtClean="0"/>
              <a:t>n.a.* -not </a:t>
            </a:r>
            <a:r>
              <a:rPr lang="pl-PL" sz="1600" dirty="0" err="1" smtClean="0"/>
              <a:t>assigned</a:t>
            </a:r>
            <a:endParaRPr lang="pl-PL" sz="1600" dirty="0" smtClean="0"/>
          </a:p>
        </p:txBody>
      </p:sp>
    </p:spTree>
    <p:extLst>
      <p:ext uri="{BB962C8B-B14F-4D97-AF65-F5344CB8AC3E}">
        <p14:creationId xmlns:p14="http://schemas.microsoft.com/office/powerpoint/2010/main" val="931198942"/>
      </p:ext>
    </p:extLst>
  </p:cSld>
  <p:clrMapOvr>
    <a:masterClrMapping/>
  </p:clrMapOvr>
</p:sld>
</file>

<file path=ppt/theme/theme1.xml><?xml version="1.0" encoding="utf-8"?>
<a:theme xmlns:a="http://schemas.openxmlformats.org/drawingml/2006/main" name="Plakat medyczny">
  <a:themeElements>
    <a:clrScheme name="Przejrzystość">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4C5A6A"/>
      </a:hlink>
      <a:folHlink>
        <a:srgbClr val="808DA0"/>
      </a:folHlink>
    </a:clrScheme>
    <a:fontScheme name="Cambria-Calibri">
      <a:majorFont>
        <a:latin typeface="Cambria" panose="02040503050406030204"/>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4"/>
        </a:solidFill>
        <a:ln>
          <a:noFill/>
        </a:ln>
      </a:spPr>
      <a:bodyPr rtlCol="0" anchor="ctr"/>
      <a:lstStyle>
        <a:defPPr algn="ctr">
          <a:defRPr sz="60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28575">
          <a:solidFill>
            <a:schemeClr val="accent4"/>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sz="6000" dirty="0" err="1" smtClean="0"/>
        </a:defPPr>
      </a:lstStyle>
    </a:txDef>
  </a:objectDefaults>
  <a:extraClrSchemeLst/>
  <a:extLst>
    <a:ext uri="{05A4C25C-085E-4340-85A3-A5531E510DB2}">
      <thm15:themeFamily xmlns:thm15="http://schemas.microsoft.com/office/thememl/2012/main" xmlns="" name="Presentation1" id="{55A68E73-61CB-4542-8C48-DCBB2482A3D5}" vid="{6A3CA63D-1E3C-4681-8668-89277FEB3FEB}"/>
    </a:ext>
  </a:extLst>
</a:theme>
</file>

<file path=ppt/theme/theme2.xml><?xml version="1.0" encoding="utf-8"?>
<a:theme xmlns:a="http://schemas.openxmlformats.org/drawingml/2006/main" name="Motyw pakietu Office">
  <a:themeElements>
    <a:clrScheme name="Przejrzystość">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4C5A6A"/>
      </a:hlink>
      <a:folHlink>
        <a:srgbClr val="808DA0"/>
      </a:folHlink>
    </a:clrScheme>
    <a:fontScheme name="Cambria-Calibri">
      <a:majorFont>
        <a:latin typeface="Cambria" panose="02040503050406030204"/>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Motyw pakietu Office">
  <a:themeElements>
    <a:clrScheme name="Przejrzystość">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4C5A6A"/>
      </a:hlink>
      <a:folHlink>
        <a:srgbClr val="808DA0"/>
      </a:folHlink>
    </a:clrScheme>
    <a:fontScheme name="Cambria-Calibri">
      <a:majorFont>
        <a:latin typeface="Cambria" panose="02040503050406030204"/>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C1D5F340F01F94FA2FD29A5E6DC872E" ma:contentTypeVersion="0" ma:contentTypeDescription="Create a new document." ma:contentTypeScope="" ma:versionID="f583bd66513a361a730282b6a794e352">
  <xsd:schema xmlns:xsd="http://www.w3.org/2001/XMLSchema" xmlns:xs="http://www.w3.org/2001/XMLSchema" xmlns:p="http://schemas.microsoft.com/office/2006/metadata/properties" targetNamespace="http://schemas.microsoft.com/office/2006/metadata/properties" ma:root="true" ma:fieldsID="6841151cf538834e171094e4faaf2d73">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DCE3ED8-2D07-4BA2-9005-4F3ED3D7E6E9}">
  <ds:schemaRefs>
    <ds:schemaRef ds:uri="http://schemas.microsoft.com/sharepoint/v3/contenttype/forms"/>
  </ds:schemaRefs>
</ds:datastoreItem>
</file>

<file path=customXml/itemProps2.xml><?xml version="1.0" encoding="utf-8"?>
<ds:datastoreItem xmlns:ds="http://schemas.openxmlformats.org/officeDocument/2006/customXml" ds:itemID="{4D8B3D7D-95B4-4748-9FFB-C281E1B965A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1E4AACF7-51B1-41A0-AAF9-D883E2E86D45}">
  <ds:schemaRefs>
    <ds:schemaRef ds:uri="http://schemas.microsoft.com/office/infopath/2007/PartnerControls"/>
    <ds:schemaRef ds:uri="http://www.w3.org/XML/1998/namespace"/>
    <ds:schemaRef ds:uri="http://purl.org/dc/terms/"/>
    <ds:schemaRef ds:uri="http://schemas.microsoft.com/office/2006/documentManagement/types"/>
    <ds:schemaRef ds:uri="http://schemas.microsoft.com/office/2006/metadata/properties"/>
    <ds:schemaRef ds:uri="http://purl.org/dc/dcmitype/"/>
    <ds:schemaRef ds:uri="http://schemas.openxmlformats.org/package/2006/metadata/core-properties"/>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
  <TotalTime>3935</TotalTime>
  <Words>1233</Words>
  <Application>Microsoft Office PowerPoint</Application>
  <PresentationFormat>Niestandardowy</PresentationFormat>
  <Paragraphs>215</Paragraphs>
  <Slides>1</Slides>
  <Notes>1</Notes>
  <HiddenSlides>0</HiddenSlides>
  <MMClips>0</MMClips>
  <ScaleCrop>false</ScaleCrop>
  <HeadingPairs>
    <vt:vector size="4" baseType="variant">
      <vt:variant>
        <vt:lpstr>Motyw</vt:lpstr>
      </vt:variant>
      <vt:variant>
        <vt:i4>1</vt:i4>
      </vt:variant>
      <vt:variant>
        <vt:lpstr>Tytuły slajdów</vt:lpstr>
      </vt:variant>
      <vt:variant>
        <vt:i4>1</vt:i4>
      </vt:variant>
    </vt:vector>
  </HeadingPairs>
  <TitlesOfParts>
    <vt:vector size="2" baseType="lpstr">
      <vt:lpstr>Plakat medyczny</vt:lpstr>
      <vt:lpstr>Genetic map for the identification of molecular markers associated with pollen fertility restoration genes in winter rye with CMS PAMPA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[Tytuł plakatu] Lorem ipsum dolor sit amet, consectetuer adipiscing elit maecenas porttitor congue massa fusce</dc:title>
  <dc:creator>Marzena Szeląg</dc:creator>
  <cp:lastModifiedBy>Agnieszka Niedziela</cp:lastModifiedBy>
  <cp:revision>123</cp:revision>
  <dcterms:created xsi:type="dcterms:W3CDTF">2013-04-05T20:27:31Z</dcterms:created>
  <dcterms:modified xsi:type="dcterms:W3CDTF">2019-06-11T17:19:46Z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0x0101007C1D5F340F01F94FA2FD29A5E6DC872E</vt:lpwstr>
  </property>
  <property fmtid="{D5CDD505-2E9C-101B-9397-08002B2CF9AE}" pid="3" name="IsMyDocuments">
    <vt:bool>true</vt:bool>
  </property>
</Properties>
</file>