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theme/themeOverride2.xml" ContentType="application/vnd.openxmlformats-officedocument.themeOverride+xml"/>
  <Override PartName="/ppt/notesSlides/notesSlide7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8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9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theme/themeOverride3.xml" ContentType="application/vnd.openxmlformats-officedocument.themeOverride+xml"/>
  <Override PartName="/ppt/notesSlides/notesSlide10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theme/themeOverride4.xml" ContentType="application/vnd.openxmlformats-officedocument.themeOverride+xml"/>
  <Override PartName="/ppt/notesSlides/notesSlide11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2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13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14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15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16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17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18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97" r:id="rId2"/>
    <p:sldId id="299" r:id="rId3"/>
    <p:sldId id="300" r:id="rId4"/>
    <p:sldId id="316" r:id="rId5"/>
    <p:sldId id="314" r:id="rId6"/>
    <p:sldId id="315" r:id="rId7"/>
    <p:sldId id="304" r:id="rId8"/>
    <p:sldId id="301" r:id="rId9"/>
    <p:sldId id="305" r:id="rId10"/>
    <p:sldId id="306" r:id="rId11"/>
    <p:sldId id="309" r:id="rId12"/>
    <p:sldId id="308" r:id="rId13"/>
    <p:sldId id="318" r:id="rId14"/>
    <p:sldId id="319" r:id="rId15"/>
    <p:sldId id="311" r:id="rId16"/>
    <p:sldId id="320" r:id="rId17"/>
    <p:sldId id="312" r:id="rId18"/>
    <p:sldId id="321" r:id="rId19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9748"/>
    <a:srgbClr val="006600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46F890A9-2807-4EBB-B81D-B2AA78EC7F39}" styleName="Styl ciemny 2 - Akcent 5/Ak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13" autoAdjust="0"/>
    <p:restoredTop sz="62584" autoAdjust="0"/>
  </p:normalViewPr>
  <p:slideViewPr>
    <p:cSldViewPr>
      <p:cViewPr varScale="1">
        <p:scale>
          <a:sx n="46" d="100"/>
          <a:sy n="46" d="100"/>
        </p:scale>
        <p:origin x="678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53E4E9A-7487-4B94-A051-3E1584AEEED5}" type="doc">
      <dgm:prSet loTypeId="urn:microsoft.com/office/officeart/2009/layout/CircleArrowProcess" loCatId="cycle" qsTypeId="urn:microsoft.com/office/officeart/2005/8/quickstyle/simple4" qsCatId="simple" csTypeId="urn:microsoft.com/office/officeart/2005/8/colors/colorful5" csCatId="colorful"/>
      <dgm:spPr/>
      <dgm:t>
        <a:bodyPr/>
        <a:lstStyle/>
        <a:p>
          <a:endParaRPr lang="pl-PL"/>
        </a:p>
      </dgm:t>
    </dgm:pt>
    <dgm:pt modelId="{1ADA9E4A-CCFA-4089-BDDB-0B2AFB3E6E03}">
      <dgm:prSet/>
      <dgm:spPr/>
      <dgm:t>
        <a:bodyPr/>
        <a:lstStyle/>
        <a:p>
          <a:pPr rtl="0"/>
          <a:r>
            <a:rPr lang="pl-PL" smtClean="0"/>
            <a:t>Cereals</a:t>
          </a:r>
          <a:endParaRPr lang="pl-PL"/>
        </a:p>
      </dgm:t>
    </dgm:pt>
    <dgm:pt modelId="{8528B612-40B8-4AF9-B418-795E4D6D9857}" type="parTrans" cxnId="{E848C066-0AFB-4A4A-8F87-D6C4A59C536C}">
      <dgm:prSet/>
      <dgm:spPr/>
      <dgm:t>
        <a:bodyPr/>
        <a:lstStyle/>
        <a:p>
          <a:endParaRPr lang="pl-PL"/>
        </a:p>
      </dgm:t>
    </dgm:pt>
    <dgm:pt modelId="{C52DEEF4-21EA-48D5-AEDF-A6EDBFE64E86}" type="sibTrans" cxnId="{E848C066-0AFB-4A4A-8F87-D6C4A59C536C}">
      <dgm:prSet/>
      <dgm:spPr/>
      <dgm:t>
        <a:bodyPr/>
        <a:lstStyle/>
        <a:p>
          <a:endParaRPr lang="pl-PL"/>
        </a:p>
      </dgm:t>
    </dgm:pt>
    <dgm:pt modelId="{205BB5DB-137E-403D-803F-29C42F98F99E}">
      <dgm:prSet/>
      <dgm:spPr/>
      <dgm:t>
        <a:bodyPr/>
        <a:lstStyle/>
        <a:p>
          <a:pPr rtl="0"/>
          <a:r>
            <a:rPr lang="pl-PL" smtClean="0"/>
            <a:t>Potatoes </a:t>
          </a:r>
          <a:endParaRPr lang="pl-PL"/>
        </a:p>
      </dgm:t>
    </dgm:pt>
    <dgm:pt modelId="{FE5DD750-C153-4E63-8C92-ED1DFD79A2ED}" type="parTrans" cxnId="{77346D93-F228-4922-89BC-50F23A09D632}">
      <dgm:prSet/>
      <dgm:spPr/>
      <dgm:t>
        <a:bodyPr/>
        <a:lstStyle/>
        <a:p>
          <a:endParaRPr lang="pl-PL"/>
        </a:p>
      </dgm:t>
    </dgm:pt>
    <dgm:pt modelId="{EE77E19A-6DDD-4637-9DCC-FAC319BB2CA5}" type="sibTrans" cxnId="{77346D93-F228-4922-89BC-50F23A09D632}">
      <dgm:prSet/>
      <dgm:spPr/>
      <dgm:t>
        <a:bodyPr/>
        <a:lstStyle/>
        <a:p>
          <a:endParaRPr lang="pl-PL"/>
        </a:p>
      </dgm:t>
    </dgm:pt>
    <dgm:pt modelId="{06CB1E7F-E42F-42B9-AE3E-E1624EEF187C}">
      <dgm:prSet/>
      <dgm:spPr/>
      <dgm:t>
        <a:bodyPr/>
        <a:lstStyle/>
        <a:p>
          <a:pPr rtl="0"/>
          <a:r>
            <a:rPr lang="pl-PL" smtClean="0"/>
            <a:t>Oilseed rape</a:t>
          </a:r>
          <a:endParaRPr lang="pl-PL"/>
        </a:p>
      </dgm:t>
    </dgm:pt>
    <dgm:pt modelId="{562D9BDE-33C6-4E9B-AC0A-53F8E65F3FB7}" type="parTrans" cxnId="{55DD6B29-CFAD-4542-82AF-D5CC0E0642D0}">
      <dgm:prSet/>
      <dgm:spPr/>
      <dgm:t>
        <a:bodyPr/>
        <a:lstStyle/>
        <a:p>
          <a:endParaRPr lang="pl-PL"/>
        </a:p>
      </dgm:t>
    </dgm:pt>
    <dgm:pt modelId="{27869413-D262-4DE1-BF08-1E7E0321B0BB}" type="sibTrans" cxnId="{55DD6B29-CFAD-4542-82AF-D5CC0E0642D0}">
      <dgm:prSet/>
      <dgm:spPr/>
      <dgm:t>
        <a:bodyPr/>
        <a:lstStyle/>
        <a:p>
          <a:endParaRPr lang="pl-PL"/>
        </a:p>
      </dgm:t>
    </dgm:pt>
    <dgm:pt modelId="{118FDB61-EDE4-42E9-8285-42E1C1B4E09B}">
      <dgm:prSet/>
      <dgm:spPr/>
      <dgm:t>
        <a:bodyPr/>
        <a:lstStyle/>
        <a:p>
          <a:pPr rtl="0"/>
          <a:r>
            <a:rPr lang="pl-PL" dirty="0" err="1" smtClean="0"/>
            <a:t>Grasses</a:t>
          </a:r>
          <a:endParaRPr lang="pl-PL" dirty="0"/>
        </a:p>
      </dgm:t>
    </dgm:pt>
    <dgm:pt modelId="{84062823-E08B-4344-9D6C-2DB57C2EA110}" type="parTrans" cxnId="{86A8049E-0C74-49A5-9847-8BC82769FCFA}">
      <dgm:prSet/>
      <dgm:spPr/>
      <dgm:t>
        <a:bodyPr/>
        <a:lstStyle/>
        <a:p>
          <a:endParaRPr lang="pl-PL"/>
        </a:p>
      </dgm:t>
    </dgm:pt>
    <dgm:pt modelId="{E2F3C5CD-6944-4CD1-847A-A399B545FA43}" type="sibTrans" cxnId="{86A8049E-0C74-49A5-9847-8BC82769FCFA}">
      <dgm:prSet/>
      <dgm:spPr/>
      <dgm:t>
        <a:bodyPr/>
        <a:lstStyle/>
        <a:p>
          <a:endParaRPr lang="pl-PL"/>
        </a:p>
      </dgm:t>
    </dgm:pt>
    <dgm:pt modelId="{D67B03DA-DFB7-4FEE-A55C-77CAA9EA0BC3}">
      <dgm:prSet/>
      <dgm:spPr/>
      <dgm:t>
        <a:bodyPr/>
        <a:lstStyle/>
        <a:p>
          <a:pPr rtl="0"/>
          <a:r>
            <a:rPr lang="pl-PL" smtClean="0"/>
            <a:t>Legumes</a:t>
          </a:r>
          <a:endParaRPr lang="pl-PL"/>
        </a:p>
      </dgm:t>
    </dgm:pt>
    <dgm:pt modelId="{C2B7CD28-1BBE-4D2C-813D-65F1740FEC25}" type="parTrans" cxnId="{8BF60E5E-10DB-4973-A079-7667604E60BD}">
      <dgm:prSet/>
      <dgm:spPr/>
      <dgm:t>
        <a:bodyPr/>
        <a:lstStyle/>
        <a:p>
          <a:endParaRPr lang="pl-PL"/>
        </a:p>
      </dgm:t>
    </dgm:pt>
    <dgm:pt modelId="{0B8ABD17-AB08-422D-BC35-52A9D5851FC8}" type="sibTrans" cxnId="{8BF60E5E-10DB-4973-A079-7667604E60BD}">
      <dgm:prSet/>
      <dgm:spPr/>
      <dgm:t>
        <a:bodyPr/>
        <a:lstStyle/>
        <a:p>
          <a:endParaRPr lang="pl-PL"/>
        </a:p>
      </dgm:t>
    </dgm:pt>
    <dgm:pt modelId="{FDE54256-E1C7-4069-A599-1E49D40AE17B}">
      <dgm:prSet/>
      <dgm:spPr/>
      <dgm:t>
        <a:bodyPr/>
        <a:lstStyle/>
        <a:p>
          <a:pPr rtl="0"/>
          <a:r>
            <a:rPr lang="pl-PL" dirty="0" err="1" smtClean="0"/>
            <a:t>Maize</a:t>
          </a:r>
          <a:endParaRPr lang="pl-PL" dirty="0"/>
        </a:p>
      </dgm:t>
    </dgm:pt>
    <dgm:pt modelId="{E6974E7B-ECFA-4F51-80F6-E2DD0687831B}" type="parTrans" cxnId="{936CB584-B6CC-4D8A-BA51-D4D382DC77B2}">
      <dgm:prSet/>
      <dgm:spPr/>
      <dgm:t>
        <a:bodyPr/>
        <a:lstStyle/>
        <a:p>
          <a:endParaRPr lang="pl-PL"/>
        </a:p>
      </dgm:t>
    </dgm:pt>
    <dgm:pt modelId="{D12BB8E3-77AC-4632-A299-EC6353331D1C}" type="sibTrans" cxnId="{936CB584-B6CC-4D8A-BA51-D4D382DC77B2}">
      <dgm:prSet/>
      <dgm:spPr/>
      <dgm:t>
        <a:bodyPr/>
        <a:lstStyle/>
        <a:p>
          <a:endParaRPr lang="pl-PL"/>
        </a:p>
      </dgm:t>
    </dgm:pt>
    <dgm:pt modelId="{67E1BF55-40A6-4022-A050-B58EA0AC4F5A}" type="pres">
      <dgm:prSet presAssocID="{353E4E9A-7487-4B94-A051-3E1584AEEED5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pl-PL"/>
        </a:p>
      </dgm:t>
    </dgm:pt>
    <dgm:pt modelId="{02C01FB1-B475-4F9C-9B92-020A2EE325C6}" type="pres">
      <dgm:prSet presAssocID="{1ADA9E4A-CCFA-4089-BDDB-0B2AFB3E6E03}" presName="Accent1" presStyleCnt="0"/>
      <dgm:spPr/>
    </dgm:pt>
    <dgm:pt modelId="{67C8B22E-D584-4985-AA80-4BD414E877F8}" type="pres">
      <dgm:prSet presAssocID="{1ADA9E4A-CCFA-4089-BDDB-0B2AFB3E6E03}" presName="Accent" presStyleLbl="node1" presStyleIdx="0" presStyleCnt="6"/>
      <dgm:spPr/>
    </dgm:pt>
    <dgm:pt modelId="{3B83AFEF-A00C-405F-BA50-BDF7112857B5}" type="pres">
      <dgm:prSet presAssocID="{1ADA9E4A-CCFA-4089-BDDB-0B2AFB3E6E03}" presName="Parent1" presStyleLbl="revTx" presStyleIdx="0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B4B513D7-20ED-4673-BA2A-9CA45335E38D}" type="pres">
      <dgm:prSet presAssocID="{205BB5DB-137E-403D-803F-29C42F98F99E}" presName="Accent2" presStyleCnt="0"/>
      <dgm:spPr/>
    </dgm:pt>
    <dgm:pt modelId="{E6C8E623-A5C3-4853-B6F9-D01BA5D07177}" type="pres">
      <dgm:prSet presAssocID="{205BB5DB-137E-403D-803F-29C42F98F99E}" presName="Accent" presStyleLbl="node1" presStyleIdx="1" presStyleCnt="6"/>
      <dgm:spPr/>
    </dgm:pt>
    <dgm:pt modelId="{A51EB53D-13DE-4C39-9CB9-053D75D3219B}" type="pres">
      <dgm:prSet presAssocID="{205BB5DB-137E-403D-803F-29C42F98F99E}" presName="Parent2" presStyleLbl="revTx" presStyleIdx="1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42CDAAB8-B548-4676-8F6E-DE5A0F401602}" type="pres">
      <dgm:prSet presAssocID="{06CB1E7F-E42F-42B9-AE3E-E1624EEF187C}" presName="Accent3" presStyleCnt="0"/>
      <dgm:spPr/>
    </dgm:pt>
    <dgm:pt modelId="{7832B17C-240F-4140-8B07-DD5444DAD24C}" type="pres">
      <dgm:prSet presAssocID="{06CB1E7F-E42F-42B9-AE3E-E1624EEF187C}" presName="Accent" presStyleLbl="node1" presStyleIdx="2" presStyleCnt="6"/>
      <dgm:spPr/>
    </dgm:pt>
    <dgm:pt modelId="{027D700F-A26D-4B7B-B541-3075061E8163}" type="pres">
      <dgm:prSet presAssocID="{06CB1E7F-E42F-42B9-AE3E-E1624EEF187C}" presName="Parent3" presStyleLbl="revTx" presStyleIdx="2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8824F36B-A565-45DD-908F-E606A0599405}" type="pres">
      <dgm:prSet presAssocID="{118FDB61-EDE4-42E9-8285-42E1C1B4E09B}" presName="Accent4" presStyleCnt="0"/>
      <dgm:spPr/>
    </dgm:pt>
    <dgm:pt modelId="{B6995EBF-D46B-40D0-8725-FFC2F8D6F6E6}" type="pres">
      <dgm:prSet presAssocID="{118FDB61-EDE4-42E9-8285-42E1C1B4E09B}" presName="Accent" presStyleLbl="node1" presStyleIdx="3" presStyleCnt="6"/>
      <dgm:spPr/>
    </dgm:pt>
    <dgm:pt modelId="{47BEDADF-1149-4D5E-B09D-1336FB440294}" type="pres">
      <dgm:prSet presAssocID="{118FDB61-EDE4-42E9-8285-42E1C1B4E09B}" presName="Parent4" presStyleLbl="revTx" presStyleIdx="3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72CBFB0F-D3E1-439F-ABEF-8F5DA104FD4E}" type="pres">
      <dgm:prSet presAssocID="{D67B03DA-DFB7-4FEE-A55C-77CAA9EA0BC3}" presName="Accent5" presStyleCnt="0"/>
      <dgm:spPr/>
    </dgm:pt>
    <dgm:pt modelId="{ADF51470-C84C-47ED-B16A-EB66E7519982}" type="pres">
      <dgm:prSet presAssocID="{D67B03DA-DFB7-4FEE-A55C-77CAA9EA0BC3}" presName="Accent" presStyleLbl="node1" presStyleIdx="4" presStyleCnt="6"/>
      <dgm:spPr/>
    </dgm:pt>
    <dgm:pt modelId="{A9354709-7AF4-4346-BD07-AC0AF51AEC8B}" type="pres">
      <dgm:prSet presAssocID="{D67B03DA-DFB7-4FEE-A55C-77CAA9EA0BC3}" presName="Parent5" presStyleLbl="revTx" presStyleIdx="4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FF3607D0-F29D-46DD-B4A5-ACA3BB9B97B7}" type="pres">
      <dgm:prSet presAssocID="{FDE54256-E1C7-4069-A599-1E49D40AE17B}" presName="Accent6" presStyleCnt="0"/>
      <dgm:spPr/>
    </dgm:pt>
    <dgm:pt modelId="{F723DF53-D4C7-4C12-83BE-AEDEC8131D51}" type="pres">
      <dgm:prSet presAssocID="{FDE54256-E1C7-4069-A599-1E49D40AE17B}" presName="Accent" presStyleLbl="node1" presStyleIdx="5" presStyleCnt="6"/>
      <dgm:spPr/>
    </dgm:pt>
    <dgm:pt modelId="{784D3093-E0B1-4F37-BEF2-A7418EFFCFE6}" type="pres">
      <dgm:prSet presAssocID="{FDE54256-E1C7-4069-A599-1E49D40AE17B}" presName="Parent6" presStyleLbl="revTx" presStyleIdx="5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BE7A3320-8E39-425B-83F4-37794F732B0E}" type="presOf" srcId="{D67B03DA-DFB7-4FEE-A55C-77CAA9EA0BC3}" destId="{A9354709-7AF4-4346-BD07-AC0AF51AEC8B}" srcOrd="0" destOrd="0" presId="urn:microsoft.com/office/officeart/2009/layout/CircleArrowProcess"/>
    <dgm:cxn modelId="{CA307ACD-F3EC-4314-837C-636D4EE7B840}" type="presOf" srcId="{353E4E9A-7487-4B94-A051-3E1584AEEED5}" destId="{67E1BF55-40A6-4022-A050-B58EA0AC4F5A}" srcOrd="0" destOrd="0" presId="urn:microsoft.com/office/officeart/2009/layout/CircleArrowProcess"/>
    <dgm:cxn modelId="{B891B8F9-0828-458C-A288-9DBA3C6BB751}" type="presOf" srcId="{FDE54256-E1C7-4069-A599-1E49D40AE17B}" destId="{784D3093-E0B1-4F37-BEF2-A7418EFFCFE6}" srcOrd="0" destOrd="0" presId="urn:microsoft.com/office/officeart/2009/layout/CircleArrowProcess"/>
    <dgm:cxn modelId="{55DD6B29-CFAD-4542-82AF-D5CC0E0642D0}" srcId="{353E4E9A-7487-4B94-A051-3E1584AEEED5}" destId="{06CB1E7F-E42F-42B9-AE3E-E1624EEF187C}" srcOrd="2" destOrd="0" parTransId="{562D9BDE-33C6-4E9B-AC0A-53F8E65F3FB7}" sibTransId="{27869413-D262-4DE1-BF08-1E7E0321B0BB}"/>
    <dgm:cxn modelId="{E848C066-0AFB-4A4A-8F87-D6C4A59C536C}" srcId="{353E4E9A-7487-4B94-A051-3E1584AEEED5}" destId="{1ADA9E4A-CCFA-4089-BDDB-0B2AFB3E6E03}" srcOrd="0" destOrd="0" parTransId="{8528B612-40B8-4AF9-B418-795E4D6D9857}" sibTransId="{C52DEEF4-21EA-48D5-AEDF-A6EDBFE64E86}"/>
    <dgm:cxn modelId="{1E233975-5906-406B-9DCE-A29E56A47A78}" type="presOf" srcId="{118FDB61-EDE4-42E9-8285-42E1C1B4E09B}" destId="{47BEDADF-1149-4D5E-B09D-1336FB440294}" srcOrd="0" destOrd="0" presId="urn:microsoft.com/office/officeart/2009/layout/CircleArrowProcess"/>
    <dgm:cxn modelId="{69BF47CB-8742-4662-B120-E67864851207}" type="presOf" srcId="{1ADA9E4A-CCFA-4089-BDDB-0B2AFB3E6E03}" destId="{3B83AFEF-A00C-405F-BA50-BDF7112857B5}" srcOrd="0" destOrd="0" presId="urn:microsoft.com/office/officeart/2009/layout/CircleArrowProcess"/>
    <dgm:cxn modelId="{8BF60E5E-10DB-4973-A079-7667604E60BD}" srcId="{353E4E9A-7487-4B94-A051-3E1584AEEED5}" destId="{D67B03DA-DFB7-4FEE-A55C-77CAA9EA0BC3}" srcOrd="4" destOrd="0" parTransId="{C2B7CD28-1BBE-4D2C-813D-65F1740FEC25}" sibTransId="{0B8ABD17-AB08-422D-BC35-52A9D5851FC8}"/>
    <dgm:cxn modelId="{0CE1D1A8-2C9A-45C1-B3FA-C802B263B4E5}" type="presOf" srcId="{06CB1E7F-E42F-42B9-AE3E-E1624EEF187C}" destId="{027D700F-A26D-4B7B-B541-3075061E8163}" srcOrd="0" destOrd="0" presId="urn:microsoft.com/office/officeart/2009/layout/CircleArrowProcess"/>
    <dgm:cxn modelId="{5798E69E-A843-4974-9830-FCDD3308626B}" type="presOf" srcId="{205BB5DB-137E-403D-803F-29C42F98F99E}" destId="{A51EB53D-13DE-4C39-9CB9-053D75D3219B}" srcOrd="0" destOrd="0" presId="urn:microsoft.com/office/officeart/2009/layout/CircleArrowProcess"/>
    <dgm:cxn modelId="{936CB584-B6CC-4D8A-BA51-D4D382DC77B2}" srcId="{353E4E9A-7487-4B94-A051-3E1584AEEED5}" destId="{FDE54256-E1C7-4069-A599-1E49D40AE17B}" srcOrd="5" destOrd="0" parTransId="{E6974E7B-ECFA-4F51-80F6-E2DD0687831B}" sibTransId="{D12BB8E3-77AC-4632-A299-EC6353331D1C}"/>
    <dgm:cxn modelId="{86A8049E-0C74-49A5-9847-8BC82769FCFA}" srcId="{353E4E9A-7487-4B94-A051-3E1584AEEED5}" destId="{118FDB61-EDE4-42E9-8285-42E1C1B4E09B}" srcOrd="3" destOrd="0" parTransId="{84062823-E08B-4344-9D6C-2DB57C2EA110}" sibTransId="{E2F3C5CD-6944-4CD1-847A-A399B545FA43}"/>
    <dgm:cxn modelId="{77346D93-F228-4922-89BC-50F23A09D632}" srcId="{353E4E9A-7487-4B94-A051-3E1584AEEED5}" destId="{205BB5DB-137E-403D-803F-29C42F98F99E}" srcOrd="1" destOrd="0" parTransId="{FE5DD750-C153-4E63-8C92-ED1DFD79A2ED}" sibTransId="{EE77E19A-6DDD-4637-9DCC-FAC319BB2CA5}"/>
    <dgm:cxn modelId="{34F04488-A569-48AC-85F2-C4D0BC2CC2AE}" type="presParOf" srcId="{67E1BF55-40A6-4022-A050-B58EA0AC4F5A}" destId="{02C01FB1-B475-4F9C-9B92-020A2EE325C6}" srcOrd="0" destOrd="0" presId="urn:microsoft.com/office/officeart/2009/layout/CircleArrowProcess"/>
    <dgm:cxn modelId="{D00F063B-FE0C-40A1-8FFF-96181C6E2A7E}" type="presParOf" srcId="{02C01FB1-B475-4F9C-9B92-020A2EE325C6}" destId="{67C8B22E-D584-4985-AA80-4BD414E877F8}" srcOrd="0" destOrd="0" presId="urn:microsoft.com/office/officeart/2009/layout/CircleArrowProcess"/>
    <dgm:cxn modelId="{BA09AB1D-68AA-4EDE-B46C-020934D6AA98}" type="presParOf" srcId="{67E1BF55-40A6-4022-A050-B58EA0AC4F5A}" destId="{3B83AFEF-A00C-405F-BA50-BDF7112857B5}" srcOrd="1" destOrd="0" presId="urn:microsoft.com/office/officeart/2009/layout/CircleArrowProcess"/>
    <dgm:cxn modelId="{9389DEE3-B4E1-4B41-BF17-18E24213AA43}" type="presParOf" srcId="{67E1BF55-40A6-4022-A050-B58EA0AC4F5A}" destId="{B4B513D7-20ED-4673-BA2A-9CA45335E38D}" srcOrd="2" destOrd="0" presId="urn:microsoft.com/office/officeart/2009/layout/CircleArrowProcess"/>
    <dgm:cxn modelId="{6663756E-E446-40B8-BC7C-DF82EBFFF9E2}" type="presParOf" srcId="{B4B513D7-20ED-4673-BA2A-9CA45335E38D}" destId="{E6C8E623-A5C3-4853-B6F9-D01BA5D07177}" srcOrd="0" destOrd="0" presId="urn:microsoft.com/office/officeart/2009/layout/CircleArrowProcess"/>
    <dgm:cxn modelId="{AB528841-C145-46E6-A127-44F14945C40C}" type="presParOf" srcId="{67E1BF55-40A6-4022-A050-B58EA0AC4F5A}" destId="{A51EB53D-13DE-4C39-9CB9-053D75D3219B}" srcOrd="3" destOrd="0" presId="urn:microsoft.com/office/officeart/2009/layout/CircleArrowProcess"/>
    <dgm:cxn modelId="{C1D58BC5-FDD0-4DA4-8267-7309840E5759}" type="presParOf" srcId="{67E1BF55-40A6-4022-A050-B58EA0AC4F5A}" destId="{42CDAAB8-B548-4676-8F6E-DE5A0F401602}" srcOrd="4" destOrd="0" presId="urn:microsoft.com/office/officeart/2009/layout/CircleArrowProcess"/>
    <dgm:cxn modelId="{64FC03B4-1E8B-4668-9796-8DE2F85FEAE2}" type="presParOf" srcId="{42CDAAB8-B548-4676-8F6E-DE5A0F401602}" destId="{7832B17C-240F-4140-8B07-DD5444DAD24C}" srcOrd="0" destOrd="0" presId="urn:microsoft.com/office/officeart/2009/layout/CircleArrowProcess"/>
    <dgm:cxn modelId="{D86A0E19-7E53-4076-A1C6-8FCBE57DD58B}" type="presParOf" srcId="{67E1BF55-40A6-4022-A050-B58EA0AC4F5A}" destId="{027D700F-A26D-4B7B-B541-3075061E8163}" srcOrd="5" destOrd="0" presId="urn:microsoft.com/office/officeart/2009/layout/CircleArrowProcess"/>
    <dgm:cxn modelId="{BFE0D639-C526-4D33-97AE-BBD0C53B7E36}" type="presParOf" srcId="{67E1BF55-40A6-4022-A050-B58EA0AC4F5A}" destId="{8824F36B-A565-45DD-908F-E606A0599405}" srcOrd="6" destOrd="0" presId="urn:microsoft.com/office/officeart/2009/layout/CircleArrowProcess"/>
    <dgm:cxn modelId="{FA691258-BBFA-4E16-93CF-434112A1B0BC}" type="presParOf" srcId="{8824F36B-A565-45DD-908F-E606A0599405}" destId="{B6995EBF-D46B-40D0-8725-FFC2F8D6F6E6}" srcOrd="0" destOrd="0" presId="urn:microsoft.com/office/officeart/2009/layout/CircleArrowProcess"/>
    <dgm:cxn modelId="{C9146E0E-4C1C-4575-B9CA-8380864C4FBD}" type="presParOf" srcId="{67E1BF55-40A6-4022-A050-B58EA0AC4F5A}" destId="{47BEDADF-1149-4D5E-B09D-1336FB440294}" srcOrd="7" destOrd="0" presId="urn:microsoft.com/office/officeart/2009/layout/CircleArrowProcess"/>
    <dgm:cxn modelId="{96B9301F-3732-4AB7-B88D-EE37F9C31088}" type="presParOf" srcId="{67E1BF55-40A6-4022-A050-B58EA0AC4F5A}" destId="{72CBFB0F-D3E1-439F-ABEF-8F5DA104FD4E}" srcOrd="8" destOrd="0" presId="urn:microsoft.com/office/officeart/2009/layout/CircleArrowProcess"/>
    <dgm:cxn modelId="{269ED402-B238-41E1-8DD6-F99AFDB3E102}" type="presParOf" srcId="{72CBFB0F-D3E1-439F-ABEF-8F5DA104FD4E}" destId="{ADF51470-C84C-47ED-B16A-EB66E7519982}" srcOrd="0" destOrd="0" presId="urn:microsoft.com/office/officeart/2009/layout/CircleArrowProcess"/>
    <dgm:cxn modelId="{874C8090-EE0B-4C7F-AF60-5D65D935AB34}" type="presParOf" srcId="{67E1BF55-40A6-4022-A050-B58EA0AC4F5A}" destId="{A9354709-7AF4-4346-BD07-AC0AF51AEC8B}" srcOrd="9" destOrd="0" presId="urn:microsoft.com/office/officeart/2009/layout/CircleArrowProcess"/>
    <dgm:cxn modelId="{C775D91F-DABC-49C0-9F4B-E822C59E4D97}" type="presParOf" srcId="{67E1BF55-40A6-4022-A050-B58EA0AC4F5A}" destId="{FF3607D0-F29D-46DD-B4A5-ACA3BB9B97B7}" srcOrd="10" destOrd="0" presId="urn:microsoft.com/office/officeart/2009/layout/CircleArrowProcess"/>
    <dgm:cxn modelId="{895C6C9F-E989-41D2-B789-5695DA1C5A9F}" type="presParOf" srcId="{FF3607D0-F29D-46DD-B4A5-ACA3BB9B97B7}" destId="{F723DF53-D4C7-4C12-83BE-AEDEC8131D51}" srcOrd="0" destOrd="0" presId="urn:microsoft.com/office/officeart/2009/layout/CircleArrowProcess"/>
    <dgm:cxn modelId="{4959F59E-68CC-4653-A78E-1074FA2ED6F3}" type="presParOf" srcId="{67E1BF55-40A6-4022-A050-B58EA0AC4F5A}" destId="{784D3093-E0B1-4F37-BEF2-A7418EFFCFE6}" srcOrd="11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353E4E9A-7487-4B94-A051-3E1584AEEED5}" type="doc">
      <dgm:prSet loTypeId="urn:microsoft.com/office/officeart/2009/layout/CircleArrowProcess" loCatId="cycle" qsTypeId="urn:microsoft.com/office/officeart/2005/8/quickstyle/simple4" qsCatId="simple" csTypeId="urn:microsoft.com/office/officeart/2005/8/colors/colorful5" csCatId="colorful"/>
      <dgm:spPr/>
      <dgm:t>
        <a:bodyPr/>
        <a:lstStyle/>
        <a:p>
          <a:endParaRPr lang="pl-PL"/>
        </a:p>
      </dgm:t>
    </dgm:pt>
    <dgm:pt modelId="{1ADA9E4A-CCFA-4089-BDDB-0B2AFB3E6E03}">
      <dgm:prSet/>
      <dgm:spPr/>
      <dgm:t>
        <a:bodyPr/>
        <a:lstStyle/>
        <a:p>
          <a:pPr rtl="0"/>
          <a:r>
            <a:rPr lang="pl-PL" smtClean="0"/>
            <a:t>Cereals</a:t>
          </a:r>
          <a:endParaRPr lang="pl-PL"/>
        </a:p>
      </dgm:t>
    </dgm:pt>
    <dgm:pt modelId="{8528B612-40B8-4AF9-B418-795E4D6D9857}" type="parTrans" cxnId="{E848C066-0AFB-4A4A-8F87-D6C4A59C536C}">
      <dgm:prSet/>
      <dgm:spPr/>
      <dgm:t>
        <a:bodyPr/>
        <a:lstStyle/>
        <a:p>
          <a:endParaRPr lang="pl-PL"/>
        </a:p>
      </dgm:t>
    </dgm:pt>
    <dgm:pt modelId="{C52DEEF4-21EA-48D5-AEDF-A6EDBFE64E86}" type="sibTrans" cxnId="{E848C066-0AFB-4A4A-8F87-D6C4A59C536C}">
      <dgm:prSet/>
      <dgm:spPr/>
      <dgm:t>
        <a:bodyPr/>
        <a:lstStyle/>
        <a:p>
          <a:endParaRPr lang="pl-PL"/>
        </a:p>
      </dgm:t>
    </dgm:pt>
    <dgm:pt modelId="{205BB5DB-137E-403D-803F-29C42F98F99E}">
      <dgm:prSet/>
      <dgm:spPr/>
      <dgm:t>
        <a:bodyPr/>
        <a:lstStyle/>
        <a:p>
          <a:pPr rtl="0"/>
          <a:r>
            <a:rPr lang="pl-PL" smtClean="0"/>
            <a:t>Potatoes </a:t>
          </a:r>
          <a:endParaRPr lang="pl-PL"/>
        </a:p>
      </dgm:t>
    </dgm:pt>
    <dgm:pt modelId="{FE5DD750-C153-4E63-8C92-ED1DFD79A2ED}" type="parTrans" cxnId="{77346D93-F228-4922-89BC-50F23A09D632}">
      <dgm:prSet/>
      <dgm:spPr/>
      <dgm:t>
        <a:bodyPr/>
        <a:lstStyle/>
        <a:p>
          <a:endParaRPr lang="pl-PL"/>
        </a:p>
      </dgm:t>
    </dgm:pt>
    <dgm:pt modelId="{EE77E19A-6DDD-4637-9DCC-FAC319BB2CA5}" type="sibTrans" cxnId="{77346D93-F228-4922-89BC-50F23A09D632}">
      <dgm:prSet/>
      <dgm:spPr/>
      <dgm:t>
        <a:bodyPr/>
        <a:lstStyle/>
        <a:p>
          <a:endParaRPr lang="pl-PL"/>
        </a:p>
      </dgm:t>
    </dgm:pt>
    <dgm:pt modelId="{06CB1E7F-E42F-42B9-AE3E-E1624EEF187C}">
      <dgm:prSet/>
      <dgm:spPr/>
      <dgm:t>
        <a:bodyPr/>
        <a:lstStyle/>
        <a:p>
          <a:pPr rtl="0"/>
          <a:r>
            <a:rPr lang="pl-PL" smtClean="0"/>
            <a:t>Oilseed rape</a:t>
          </a:r>
          <a:endParaRPr lang="pl-PL"/>
        </a:p>
      </dgm:t>
    </dgm:pt>
    <dgm:pt modelId="{562D9BDE-33C6-4E9B-AC0A-53F8E65F3FB7}" type="parTrans" cxnId="{55DD6B29-CFAD-4542-82AF-D5CC0E0642D0}">
      <dgm:prSet/>
      <dgm:spPr/>
      <dgm:t>
        <a:bodyPr/>
        <a:lstStyle/>
        <a:p>
          <a:endParaRPr lang="pl-PL"/>
        </a:p>
      </dgm:t>
    </dgm:pt>
    <dgm:pt modelId="{27869413-D262-4DE1-BF08-1E7E0321B0BB}" type="sibTrans" cxnId="{55DD6B29-CFAD-4542-82AF-D5CC0E0642D0}">
      <dgm:prSet/>
      <dgm:spPr/>
      <dgm:t>
        <a:bodyPr/>
        <a:lstStyle/>
        <a:p>
          <a:endParaRPr lang="pl-PL"/>
        </a:p>
      </dgm:t>
    </dgm:pt>
    <dgm:pt modelId="{118FDB61-EDE4-42E9-8285-42E1C1B4E09B}">
      <dgm:prSet/>
      <dgm:spPr/>
      <dgm:t>
        <a:bodyPr/>
        <a:lstStyle/>
        <a:p>
          <a:pPr rtl="0"/>
          <a:r>
            <a:rPr lang="pl-PL" dirty="0" err="1" smtClean="0"/>
            <a:t>Grasses</a:t>
          </a:r>
          <a:endParaRPr lang="pl-PL" dirty="0"/>
        </a:p>
      </dgm:t>
    </dgm:pt>
    <dgm:pt modelId="{84062823-E08B-4344-9D6C-2DB57C2EA110}" type="parTrans" cxnId="{86A8049E-0C74-49A5-9847-8BC82769FCFA}">
      <dgm:prSet/>
      <dgm:spPr/>
      <dgm:t>
        <a:bodyPr/>
        <a:lstStyle/>
        <a:p>
          <a:endParaRPr lang="pl-PL"/>
        </a:p>
      </dgm:t>
    </dgm:pt>
    <dgm:pt modelId="{E2F3C5CD-6944-4CD1-847A-A399B545FA43}" type="sibTrans" cxnId="{86A8049E-0C74-49A5-9847-8BC82769FCFA}">
      <dgm:prSet/>
      <dgm:spPr/>
      <dgm:t>
        <a:bodyPr/>
        <a:lstStyle/>
        <a:p>
          <a:endParaRPr lang="pl-PL"/>
        </a:p>
      </dgm:t>
    </dgm:pt>
    <dgm:pt modelId="{D67B03DA-DFB7-4FEE-A55C-77CAA9EA0BC3}">
      <dgm:prSet/>
      <dgm:spPr/>
      <dgm:t>
        <a:bodyPr/>
        <a:lstStyle/>
        <a:p>
          <a:pPr rtl="0"/>
          <a:r>
            <a:rPr lang="pl-PL" smtClean="0"/>
            <a:t>Legumes</a:t>
          </a:r>
          <a:endParaRPr lang="pl-PL"/>
        </a:p>
      </dgm:t>
    </dgm:pt>
    <dgm:pt modelId="{C2B7CD28-1BBE-4D2C-813D-65F1740FEC25}" type="parTrans" cxnId="{8BF60E5E-10DB-4973-A079-7667604E60BD}">
      <dgm:prSet/>
      <dgm:spPr/>
      <dgm:t>
        <a:bodyPr/>
        <a:lstStyle/>
        <a:p>
          <a:endParaRPr lang="pl-PL"/>
        </a:p>
      </dgm:t>
    </dgm:pt>
    <dgm:pt modelId="{0B8ABD17-AB08-422D-BC35-52A9D5851FC8}" type="sibTrans" cxnId="{8BF60E5E-10DB-4973-A079-7667604E60BD}">
      <dgm:prSet/>
      <dgm:spPr/>
      <dgm:t>
        <a:bodyPr/>
        <a:lstStyle/>
        <a:p>
          <a:endParaRPr lang="pl-PL"/>
        </a:p>
      </dgm:t>
    </dgm:pt>
    <dgm:pt modelId="{FDE54256-E1C7-4069-A599-1E49D40AE17B}">
      <dgm:prSet/>
      <dgm:spPr/>
      <dgm:t>
        <a:bodyPr/>
        <a:lstStyle/>
        <a:p>
          <a:pPr rtl="0"/>
          <a:r>
            <a:rPr lang="pl-PL" dirty="0" err="1" smtClean="0"/>
            <a:t>Maize</a:t>
          </a:r>
          <a:endParaRPr lang="pl-PL" dirty="0"/>
        </a:p>
      </dgm:t>
    </dgm:pt>
    <dgm:pt modelId="{E6974E7B-ECFA-4F51-80F6-E2DD0687831B}" type="parTrans" cxnId="{936CB584-B6CC-4D8A-BA51-D4D382DC77B2}">
      <dgm:prSet/>
      <dgm:spPr/>
      <dgm:t>
        <a:bodyPr/>
        <a:lstStyle/>
        <a:p>
          <a:endParaRPr lang="pl-PL"/>
        </a:p>
      </dgm:t>
    </dgm:pt>
    <dgm:pt modelId="{D12BB8E3-77AC-4632-A299-EC6353331D1C}" type="sibTrans" cxnId="{936CB584-B6CC-4D8A-BA51-D4D382DC77B2}">
      <dgm:prSet/>
      <dgm:spPr/>
      <dgm:t>
        <a:bodyPr/>
        <a:lstStyle/>
        <a:p>
          <a:endParaRPr lang="pl-PL"/>
        </a:p>
      </dgm:t>
    </dgm:pt>
    <dgm:pt modelId="{67E1BF55-40A6-4022-A050-B58EA0AC4F5A}" type="pres">
      <dgm:prSet presAssocID="{353E4E9A-7487-4B94-A051-3E1584AEEED5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pl-PL"/>
        </a:p>
      </dgm:t>
    </dgm:pt>
    <dgm:pt modelId="{02C01FB1-B475-4F9C-9B92-020A2EE325C6}" type="pres">
      <dgm:prSet presAssocID="{1ADA9E4A-CCFA-4089-BDDB-0B2AFB3E6E03}" presName="Accent1" presStyleCnt="0"/>
      <dgm:spPr/>
    </dgm:pt>
    <dgm:pt modelId="{67C8B22E-D584-4985-AA80-4BD414E877F8}" type="pres">
      <dgm:prSet presAssocID="{1ADA9E4A-CCFA-4089-BDDB-0B2AFB3E6E03}" presName="Accent" presStyleLbl="node1" presStyleIdx="0" presStyleCnt="6"/>
      <dgm:spPr/>
    </dgm:pt>
    <dgm:pt modelId="{3B83AFEF-A00C-405F-BA50-BDF7112857B5}" type="pres">
      <dgm:prSet presAssocID="{1ADA9E4A-CCFA-4089-BDDB-0B2AFB3E6E03}" presName="Parent1" presStyleLbl="revTx" presStyleIdx="0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B4B513D7-20ED-4673-BA2A-9CA45335E38D}" type="pres">
      <dgm:prSet presAssocID="{205BB5DB-137E-403D-803F-29C42F98F99E}" presName="Accent2" presStyleCnt="0"/>
      <dgm:spPr/>
    </dgm:pt>
    <dgm:pt modelId="{E6C8E623-A5C3-4853-B6F9-D01BA5D07177}" type="pres">
      <dgm:prSet presAssocID="{205BB5DB-137E-403D-803F-29C42F98F99E}" presName="Accent" presStyleLbl="node1" presStyleIdx="1" presStyleCnt="6"/>
      <dgm:spPr/>
    </dgm:pt>
    <dgm:pt modelId="{A51EB53D-13DE-4C39-9CB9-053D75D3219B}" type="pres">
      <dgm:prSet presAssocID="{205BB5DB-137E-403D-803F-29C42F98F99E}" presName="Parent2" presStyleLbl="revTx" presStyleIdx="1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42CDAAB8-B548-4676-8F6E-DE5A0F401602}" type="pres">
      <dgm:prSet presAssocID="{06CB1E7F-E42F-42B9-AE3E-E1624EEF187C}" presName="Accent3" presStyleCnt="0"/>
      <dgm:spPr/>
    </dgm:pt>
    <dgm:pt modelId="{7832B17C-240F-4140-8B07-DD5444DAD24C}" type="pres">
      <dgm:prSet presAssocID="{06CB1E7F-E42F-42B9-AE3E-E1624EEF187C}" presName="Accent" presStyleLbl="node1" presStyleIdx="2" presStyleCnt="6"/>
      <dgm:spPr/>
    </dgm:pt>
    <dgm:pt modelId="{027D700F-A26D-4B7B-B541-3075061E8163}" type="pres">
      <dgm:prSet presAssocID="{06CB1E7F-E42F-42B9-AE3E-E1624EEF187C}" presName="Parent3" presStyleLbl="revTx" presStyleIdx="2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8824F36B-A565-45DD-908F-E606A0599405}" type="pres">
      <dgm:prSet presAssocID="{118FDB61-EDE4-42E9-8285-42E1C1B4E09B}" presName="Accent4" presStyleCnt="0"/>
      <dgm:spPr/>
    </dgm:pt>
    <dgm:pt modelId="{B6995EBF-D46B-40D0-8725-FFC2F8D6F6E6}" type="pres">
      <dgm:prSet presAssocID="{118FDB61-EDE4-42E9-8285-42E1C1B4E09B}" presName="Accent" presStyleLbl="node1" presStyleIdx="3" presStyleCnt="6"/>
      <dgm:spPr/>
    </dgm:pt>
    <dgm:pt modelId="{47BEDADF-1149-4D5E-B09D-1336FB440294}" type="pres">
      <dgm:prSet presAssocID="{118FDB61-EDE4-42E9-8285-42E1C1B4E09B}" presName="Parent4" presStyleLbl="revTx" presStyleIdx="3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72CBFB0F-D3E1-439F-ABEF-8F5DA104FD4E}" type="pres">
      <dgm:prSet presAssocID="{D67B03DA-DFB7-4FEE-A55C-77CAA9EA0BC3}" presName="Accent5" presStyleCnt="0"/>
      <dgm:spPr/>
    </dgm:pt>
    <dgm:pt modelId="{ADF51470-C84C-47ED-B16A-EB66E7519982}" type="pres">
      <dgm:prSet presAssocID="{D67B03DA-DFB7-4FEE-A55C-77CAA9EA0BC3}" presName="Accent" presStyleLbl="node1" presStyleIdx="4" presStyleCnt="6"/>
      <dgm:spPr/>
    </dgm:pt>
    <dgm:pt modelId="{A9354709-7AF4-4346-BD07-AC0AF51AEC8B}" type="pres">
      <dgm:prSet presAssocID="{D67B03DA-DFB7-4FEE-A55C-77CAA9EA0BC3}" presName="Parent5" presStyleLbl="revTx" presStyleIdx="4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FF3607D0-F29D-46DD-B4A5-ACA3BB9B97B7}" type="pres">
      <dgm:prSet presAssocID="{FDE54256-E1C7-4069-A599-1E49D40AE17B}" presName="Accent6" presStyleCnt="0"/>
      <dgm:spPr/>
    </dgm:pt>
    <dgm:pt modelId="{F723DF53-D4C7-4C12-83BE-AEDEC8131D51}" type="pres">
      <dgm:prSet presAssocID="{FDE54256-E1C7-4069-A599-1E49D40AE17B}" presName="Accent" presStyleLbl="node1" presStyleIdx="5" presStyleCnt="6"/>
      <dgm:spPr/>
    </dgm:pt>
    <dgm:pt modelId="{784D3093-E0B1-4F37-BEF2-A7418EFFCFE6}" type="pres">
      <dgm:prSet presAssocID="{FDE54256-E1C7-4069-A599-1E49D40AE17B}" presName="Parent6" presStyleLbl="revTx" presStyleIdx="5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BE7A3320-8E39-425B-83F4-37794F732B0E}" type="presOf" srcId="{D67B03DA-DFB7-4FEE-A55C-77CAA9EA0BC3}" destId="{A9354709-7AF4-4346-BD07-AC0AF51AEC8B}" srcOrd="0" destOrd="0" presId="urn:microsoft.com/office/officeart/2009/layout/CircleArrowProcess"/>
    <dgm:cxn modelId="{CA307ACD-F3EC-4314-837C-636D4EE7B840}" type="presOf" srcId="{353E4E9A-7487-4B94-A051-3E1584AEEED5}" destId="{67E1BF55-40A6-4022-A050-B58EA0AC4F5A}" srcOrd="0" destOrd="0" presId="urn:microsoft.com/office/officeart/2009/layout/CircleArrowProcess"/>
    <dgm:cxn modelId="{B891B8F9-0828-458C-A288-9DBA3C6BB751}" type="presOf" srcId="{FDE54256-E1C7-4069-A599-1E49D40AE17B}" destId="{784D3093-E0B1-4F37-BEF2-A7418EFFCFE6}" srcOrd="0" destOrd="0" presId="urn:microsoft.com/office/officeart/2009/layout/CircleArrowProcess"/>
    <dgm:cxn modelId="{55DD6B29-CFAD-4542-82AF-D5CC0E0642D0}" srcId="{353E4E9A-7487-4B94-A051-3E1584AEEED5}" destId="{06CB1E7F-E42F-42B9-AE3E-E1624EEF187C}" srcOrd="2" destOrd="0" parTransId="{562D9BDE-33C6-4E9B-AC0A-53F8E65F3FB7}" sibTransId="{27869413-D262-4DE1-BF08-1E7E0321B0BB}"/>
    <dgm:cxn modelId="{E848C066-0AFB-4A4A-8F87-D6C4A59C536C}" srcId="{353E4E9A-7487-4B94-A051-3E1584AEEED5}" destId="{1ADA9E4A-CCFA-4089-BDDB-0B2AFB3E6E03}" srcOrd="0" destOrd="0" parTransId="{8528B612-40B8-4AF9-B418-795E4D6D9857}" sibTransId="{C52DEEF4-21EA-48D5-AEDF-A6EDBFE64E86}"/>
    <dgm:cxn modelId="{1E233975-5906-406B-9DCE-A29E56A47A78}" type="presOf" srcId="{118FDB61-EDE4-42E9-8285-42E1C1B4E09B}" destId="{47BEDADF-1149-4D5E-B09D-1336FB440294}" srcOrd="0" destOrd="0" presId="urn:microsoft.com/office/officeart/2009/layout/CircleArrowProcess"/>
    <dgm:cxn modelId="{69BF47CB-8742-4662-B120-E67864851207}" type="presOf" srcId="{1ADA9E4A-CCFA-4089-BDDB-0B2AFB3E6E03}" destId="{3B83AFEF-A00C-405F-BA50-BDF7112857B5}" srcOrd="0" destOrd="0" presId="urn:microsoft.com/office/officeart/2009/layout/CircleArrowProcess"/>
    <dgm:cxn modelId="{8BF60E5E-10DB-4973-A079-7667604E60BD}" srcId="{353E4E9A-7487-4B94-A051-3E1584AEEED5}" destId="{D67B03DA-DFB7-4FEE-A55C-77CAA9EA0BC3}" srcOrd="4" destOrd="0" parTransId="{C2B7CD28-1BBE-4D2C-813D-65F1740FEC25}" sibTransId="{0B8ABD17-AB08-422D-BC35-52A9D5851FC8}"/>
    <dgm:cxn modelId="{0CE1D1A8-2C9A-45C1-B3FA-C802B263B4E5}" type="presOf" srcId="{06CB1E7F-E42F-42B9-AE3E-E1624EEF187C}" destId="{027D700F-A26D-4B7B-B541-3075061E8163}" srcOrd="0" destOrd="0" presId="urn:microsoft.com/office/officeart/2009/layout/CircleArrowProcess"/>
    <dgm:cxn modelId="{5798E69E-A843-4974-9830-FCDD3308626B}" type="presOf" srcId="{205BB5DB-137E-403D-803F-29C42F98F99E}" destId="{A51EB53D-13DE-4C39-9CB9-053D75D3219B}" srcOrd="0" destOrd="0" presId="urn:microsoft.com/office/officeart/2009/layout/CircleArrowProcess"/>
    <dgm:cxn modelId="{936CB584-B6CC-4D8A-BA51-D4D382DC77B2}" srcId="{353E4E9A-7487-4B94-A051-3E1584AEEED5}" destId="{FDE54256-E1C7-4069-A599-1E49D40AE17B}" srcOrd="5" destOrd="0" parTransId="{E6974E7B-ECFA-4F51-80F6-E2DD0687831B}" sibTransId="{D12BB8E3-77AC-4632-A299-EC6353331D1C}"/>
    <dgm:cxn modelId="{86A8049E-0C74-49A5-9847-8BC82769FCFA}" srcId="{353E4E9A-7487-4B94-A051-3E1584AEEED5}" destId="{118FDB61-EDE4-42E9-8285-42E1C1B4E09B}" srcOrd="3" destOrd="0" parTransId="{84062823-E08B-4344-9D6C-2DB57C2EA110}" sibTransId="{E2F3C5CD-6944-4CD1-847A-A399B545FA43}"/>
    <dgm:cxn modelId="{77346D93-F228-4922-89BC-50F23A09D632}" srcId="{353E4E9A-7487-4B94-A051-3E1584AEEED5}" destId="{205BB5DB-137E-403D-803F-29C42F98F99E}" srcOrd="1" destOrd="0" parTransId="{FE5DD750-C153-4E63-8C92-ED1DFD79A2ED}" sibTransId="{EE77E19A-6DDD-4637-9DCC-FAC319BB2CA5}"/>
    <dgm:cxn modelId="{34F04488-A569-48AC-85F2-C4D0BC2CC2AE}" type="presParOf" srcId="{67E1BF55-40A6-4022-A050-B58EA0AC4F5A}" destId="{02C01FB1-B475-4F9C-9B92-020A2EE325C6}" srcOrd="0" destOrd="0" presId="urn:microsoft.com/office/officeart/2009/layout/CircleArrowProcess"/>
    <dgm:cxn modelId="{D00F063B-FE0C-40A1-8FFF-96181C6E2A7E}" type="presParOf" srcId="{02C01FB1-B475-4F9C-9B92-020A2EE325C6}" destId="{67C8B22E-D584-4985-AA80-4BD414E877F8}" srcOrd="0" destOrd="0" presId="urn:microsoft.com/office/officeart/2009/layout/CircleArrowProcess"/>
    <dgm:cxn modelId="{BA09AB1D-68AA-4EDE-B46C-020934D6AA98}" type="presParOf" srcId="{67E1BF55-40A6-4022-A050-B58EA0AC4F5A}" destId="{3B83AFEF-A00C-405F-BA50-BDF7112857B5}" srcOrd="1" destOrd="0" presId="urn:microsoft.com/office/officeart/2009/layout/CircleArrowProcess"/>
    <dgm:cxn modelId="{9389DEE3-B4E1-4B41-BF17-18E24213AA43}" type="presParOf" srcId="{67E1BF55-40A6-4022-A050-B58EA0AC4F5A}" destId="{B4B513D7-20ED-4673-BA2A-9CA45335E38D}" srcOrd="2" destOrd="0" presId="urn:microsoft.com/office/officeart/2009/layout/CircleArrowProcess"/>
    <dgm:cxn modelId="{6663756E-E446-40B8-BC7C-DF82EBFFF9E2}" type="presParOf" srcId="{B4B513D7-20ED-4673-BA2A-9CA45335E38D}" destId="{E6C8E623-A5C3-4853-B6F9-D01BA5D07177}" srcOrd="0" destOrd="0" presId="urn:microsoft.com/office/officeart/2009/layout/CircleArrowProcess"/>
    <dgm:cxn modelId="{AB528841-C145-46E6-A127-44F14945C40C}" type="presParOf" srcId="{67E1BF55-40A6-4022-A050-B58EA0AC4F5A}" destId="{A51EB53D-13DE-4C39-9CB9-053D75D3219B}" srcOrd="3" destOrd="0" presId="urn:microsoft.com/office/officeart/2009/layout/CircleArrowProcess"/>
    <dgm:cxn modelId="{C1D58BC5-FDD0-4DA4-8267-7309840E5759}" type="presParOf" srcId="{67E1BF55-40A6-4022-A050-B58EA0AC4F5A}" destId="{42CDAAB8-B548-4676-8F6E-DE5A0F401602}" srcOrd="4" destOrd="0" presId="urn:microsoft.com/office/officeart/2009/layout/CircleArrowProcess"/>
    <dgm:cxn modelId="{64FC03B4-1E8B-4668-9796-8DE2F85FEAE2}" type="presParOf" srcId="{42CDAAB8-B548-4676-8F6E-DE5A0F401602}" destId="{7832B17C-240F-4140-8B07-DD5444DAD24C}" srcOrd="0" destOrd="0" presId="urn:microsoft.com/office/officeart/2009/layout/CircleArrowProcess"/>
    <dgm:cxn modelId="{D86A0E19-7E53-4076-A1C6-8FCBE57DD58B}" type="presParOf" srcId="{67E1BF55-40A6-4022-A050-B58EA0AC4F5A}" destId="{027D700F-A26D-4B7B-B541-3075061E8163}" srcOrd="5" destOrd="0" presId="urn:microsoft.com/office/officeart/2009/layout/CircleArrowProcess"/>
    <dgm:cxn modelId="{BFE0D639-C526-4D33-97AE-BBD0C53B7E36}" type="presParOf" srcId="{67E1BF55-40A6-4022-A050-B58EA0AC4F5A}" destId="{8824F36B-A565-45DD-908F-E606A0599405}" srcOrd="6" destOrd="0" presId="urn:microsoft.com/office/officeart/2009/layout/CircleArrowProcess"/>
    <dgm:cxn modelId="{FA691258-BBFA-4E16-93CF-434112A1B0BC}" type="presParOf" srcId="{8824F36B-A565-45DD-908F-E606A0599405}" destId="{B6995EBF-D46B-40D0-8725-FFC2F8D6F6E6}" srcOrd="0" destOrd="0" presId="urn:microsoft.com/office/officeart/2009/layout/CircleArrowProcess"/>
    <dgm:cxn modelId="{C9146E0E-4C1C-4575-B9CA-8380864C4FBD}" type="presParOf" srcId="{67E1BF55-40A6-4022-A050-B58EA0AC4F5A}" destId="{47BEDADF-1149-4D5E-B09D-1336FB440294}" srcOrd="7" destOrd="0" presId="urn:microsoft.com/office/officeart/2009/layout/CircleArrowProcess"/>
    <dgm:cxn modelId="{96B9301F-3732-4AB7-B88D-EE37F9C31088}" type="presParOf" srcId="{67E1BF55-40A6-4022-A050-B58EA0AC4F5A}" destId="{72CBFB0F-D3E1-439F-ABEF-8F5DA104FD4E}" srcOrd="8" destOrd="0" presId="urn:microsoft.com/office/officeart/2009/layout/CircleArrowProcess"/>
    <dgm:cxn modelId="{269ED402-B238-41E1-8DD6-F99AFDB3E102}" type="presParOf" srcId="{72CBFB0F-D3E1-439F-ABEF-8F5DA104FD4E}" destId="{ADF51470-C84C-47ED-B16A-EB66E7519982}" srcOrd="0" destOrd="0" presId="urn:microsoft.com/office/officeart/2009/layout/CircleArrowProcess"/>
    <dgm:cxn modelId="{874C8090-EE0B-4C7F-AF60-5D65D935AB34}" type="presParOf" srcId="{67E1BF55-40A6-4022-A050-B58EA0AC4F5A}" destId="{A9354709-7AF4-4346-BD07-AC0AF51AEC8B}" srcOrd="9" destOrd="0" presId="urn:microsoft.com/office/officeart/2009/layout/CircleArrowProcess"/>
    <dgm:cxn modelId="{C775D91F-DABC-49C0-9F4B-E822C59E4D97}" type="presParOf" srcId="{67E1BF55-40A6-4022-A050-B58EA0AC4F5A}" destId="{FF3607D0-F29D-46DD-B4A5-ACA3BB9B97B7}" srcOrd="10" destOrd="0" presId="urn:microsoft.com/office/officeart/2009/layout/CircleArrowProcess"/>
    <dgm:cxn modelId="{895C6C9F-E989-41D2-B789-5695DA1C5A9F}" type="presParOf" srcId="{FF3607D0-F29D-46DD-B4A5-ACA3BB9B97B7}" destId="{F723DF53-D4C7-4C12-83BE-AEDEC8131D51}" srcOrd="0" destOrd="0" presId="urn:microsoft.com/office/officeart/2009/layout/CircleArrowProcess"/>
    <dgm:cxn modelId="{4959F59E-68CC-4653-A78E-1074FA2ED6F3}" type="presParOf" srcId="{67E1BF55-40A6-4022-A050-B58EA0AC4F5A}" destId="{784D3093-E0B1-4F37-BEF2-A7418EFFCFE6}" srcOrd="11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353E4E9A-7487-4B94-A051-3E1584AEEED5}" type="doc">
      <dgm:prSet loTypeId="urn:microsoft.com/office/officeart/2009/layout/CircleArrowProcess" loCatId="cycle" qsTypeId="urn:microsoft.com/office/officeart/2005/8/quickstyle/simple4" qsCatId="simple" csTypeId="urn:microsoft.com/office/officeart/2005/8/colors/colorful5" csCatId="colorful"/>
      <dgm:spPr/>
      <dgm:t>
        <a:bodyPr/>
        <a:lstStyle/>
        <a:p>
          <a:endParaRPr lang="pl-PL"/>
        </a:p>
      </dgm:t>
    </dgm:pt>
    <dgm:pt modelId="{1ADA9E4A-CCFA-4089-BDDB-0B2AFB3E6E03}">
      <dgm:prSet/>
      <dgm:spPr/>
      <dgm:t>
        <a:bodyPr/>
        <a:lstStyle/>
        <a:p>
          <a:pPr rtl="0"/>
          <a:r>
            <a:rPr lang="pl-PL" smtClean="0"/>
            <a:t>Cereals</a:t>
          </a:r>
          <a:endParaRPr lang="pl-PL"/>
        </a:p>
      </dgm:t>
    </dgm:pt>
    <dgm:pt modelId="{8528B612-40B8-4AF9-B418-795E4D6D9857}" type="parTrans" cxnId="{E848C066-0AFB-4A4A-8F87-D6C4A59C536C}">
      <dgm:prSet/>
      <dgm:spPr/>
      <dgm:t>
        <a:bodyPr/>
        <a:lstStyle/>
        <a:p>
          <a:endParaRPr lang="pl-PL"/>
        </a:p>
      </dgm:t>
    </dgm:pt>
    <dgm:pt modelId="{C52DEEF4-21EA-48D5-AEDF-A6EDBFE64E86}" type="sibTrans" cxnId="{E848C066-0AFB-4A4A-8F87-D6C4A59C536C}">
      <dgm:prSet/>
      <dgm:spPr/>
      <dgm:t>
        <a:bodyPr/>
        <a:lstStyle/>
        <a:p>
          <a:endParaRPr lang="pl-PL"/>
        </a:p>
      </dgm:t>
    </dgm:pt>
    <dgm:pt modelId="{205BB5DB-137E-403D-803F-29C42F98F99E}">
      <dgm:prSet/>
      <dgm:spPr/>
      <dgm:t>
        <a:bodyPr/>
        <a:lstStyle/>
        <a:p>
          <a:pPr rtl="0"/>
          <a:r>
            <a:rPr lang="pl-PL" smtClean="0"/>
            <a:t>Potatoes </a:t>
          </a:r>
          <a:endParaRPr lang="pl-PL"/>
        </a:p>
      </dgm:t>
    </dgm:pt>
    <dgm:pt modelId="{FE5DD750-C153-4E63-8C92-ED1DFD79A2ED}" type="parTrans" cxnId="{77346D93-F228-4922-89BC-50F23A09D632}">
      <dgm:prSet/>
      <dgm:spPr/>
      <dgm:t>
        <a:bodyPr/>
        <a:lstStyle/>
        <a:p>
          <a:endParaRPr lang="pl-PL"/>
        </a:p>
      </dgm:t>
    </dgm:pt>
    <dgm:pt modelId="{EE77E19A-6DDD-4637-9DCC-FAC319BB2CA5}" type="sibTrans" cxnId="{77346D93-F228-4922-89BC-50F23A09D632}">
      <dgm:prSet/>
      <dgm:spPr/>
      <dgm:t>
        <a:bodyPr/>
        <a:lstStyle/>
        <a:p>
          <a:endParaRPr lang="pl-PL"/>
        </a:p>
      </dgm:t>
    </dgm:pt>
    <dgm:pt modelId="{06CB1E7F-E42F-42B9-AE3E-E1624EEF187C}">
      <dgm:prSet/>
      <dgm:spPr/>
      <dgm:t>
        <a:bodyPr/>
        <a:lstStyle/>
        <a:p>
          <a:pPr rtl="0"/>
          <a:r>
            <a:rPr lang="pl-PL" smtClean="0"/>
            <a:t>Oilseed rape</a:t>
          </a:r>
          <a:endParaRPr lang="pl-PL"/>
        </a:p>
      </dgm:t>
    </dgm:pt>
    <dgm:pt modelId="{562D9BDE-33C6-4E9B-AC0A-53F8E65F3FB7}" type="parTrans" cxnId="{55DD6B29-CFAD-4542-82AF-D5CC0E0642D0}">
      <dgm:prSet/>
      <dgm:spPr/>
      <dgm:t>
        <a:bodyPr/>
        <a:lstStyle/>
        <a:p>
          <a:endParaRPr lang="pl-PL"/>
        </a:p>
      </dgm:t>
    </dgm:pt>
    <dgm:pt modelId="{27869413-D262-4DE1-BF08-1E7E0321B0BB}" type="sibTrans" cxnId="{55DD6B29-CFAD-4542-82AF-D5CC0E0642D0}">
      <dgm:prSet/>
      <dgm:spPr/>
      <dgm:t>
        <a:bodyPr/>
        <a:lstStyle/>
        <a:p>
          <a:endParaRPr lang="pl-PL"/>
        </a:p>
      </dgm:t>
    </dgm:pt>
    <dgm:pt modelId="{118FDB61-EDE4-42E9-8285-42E1C1B4E09B}">
      <dgm:prSet/>
      <dgm:spPr/>
      <dgm:t>
        <a:bodyPr/>
        <a:lstStyle/>
        <a:p>
          <a:pPr rtl="0"/>
          <a:r>
            <a:rPr lang="pl-PL" dirty="0" err="1" smtClean="0"/>
            <a:t>Grasses</a:t>
          </a:r>
          <a:endParaRPr lang="pl-PL" dirty="0"/>
        </a:p>
      </dgm:t>
    </dgm:pt>
    <dgm:pt modelId="{84062823-E08B-4344-9D6C-2DB57C2EA110}" type="parTrans" cxnId="{86A8049E-0C74-49A5-9847-8BC82769FCFA}">
      <dgm:prSet/>
      <dgm:spPr/>
      <dgm:t>
        <a:bodyPr/>
        <a:lstStyle/>
        <a:p>
          <a:endParaRPr lang="pl-PL"/>
        </a:p>
      </dgm:t>
    </dgm:pt>
    <dgm:pt modelId="{E2F3C5CD-6944-4CD1-847A-A399B545FA43}" type="sibTrans" cxnId="{86A8049E-0C74-49A5-9847-8BC82769FCFA}">
      <dgm:prSet/>
      <dgm:spPr/>
      <dgm:t>
        <a:bodyPr/>
        <a:lstStyle/>
        <a:p>
          <a:endParaRPr lang="pl-PL"/>
        </a:p>
      </dgm:t>
    </dgm:pt>
    <dgm:pt modelId="{D67B03DA-DFB7-4FEE-A55C-77CAA9EA0BC3}">
      <dgm:prSet/>
      <dgm:spPr/>
      <dgm:t>
        <a:bodyPr/>
        <a:lstStyle/>
        <a:p>
          <a:pPr rtl="0"/>
          <a:r>
            <a:rPr lang="pl-PL" smtClean="0"/>
            <a:t>Legumes</a:t>
          </a:r>
          <a:endParaRPr lang="pl-PL"/>
        </a:p>
      </dgm:t>
    </dgm:pt>
    <dgm:pt modelId="{C2B7CD28-1BBE-4D2C-813D-65F1740FEC25}" type="parTrans" cxnId="{8BF60E5E-10DB-4973-A079-7667604E60BD}">
      <dgm:prSet/>
      <dgm:spPr/>
      <dgm:t>
        <a:bodyPr/>
        <a:lstStyle/>
        <a:p>
          <a:endParaRPr lang="pl-PL"/>
        </a:p>
      </dgm:t>
    </dgm:pt>
    <dgm:pt modelId="{0B8ABD17-AB08-422D-BC35-52A9D5851FC8}" type="sibTrans" cxnId="{8BF60E5E-10DB-4973-A079-7667604E60BD}">
      <dgm:prSet/>
      <dgm:spPr/>
      <dgm:t>
        <a:bodyPr/>
        <a:lstStyle/>
        <a:p>
          <a:endParaRPr lang="pl-PL"/>
        </a:p>
      </dgm:t>
    </dgm:pt>
    <dgm:pt modelId="{FDE54256-E1C7-4069-A599-1E49D40AE17B}">
      <dgm:prSet/>
      <dgm:spPr/>
      <dgm:t>
        <a:bodyPr/>
        <a:lstStyle/>
        <a:p>
          <a:pPr rtl="0"/>
          <a:r>
            <a:rPr lang="pl-PL" dirty="0" err="1" smtClean="0"/>
            <a:t>Maize</a:t>
          </a:r>
          <a:endParaRPr lang="pl-PL" dirty="0"/>
        </a:p>
      </dgm:t>
    </dgm:pt>
    <dgm:pt modelId="{E6974E7B-ECFA-4F51-80F6-E2DD0687831B}" type="parTrans" cxnId="{936CB584-B6CC-4D8A-BA51-D4D382DC77B2}">
      <dgm:prSet/>
      <dgm:spPr/>
      <dgm:t>
        <a:bodyPr/>
        <a:lstStyle/>
        <a:p>
          <a:endParaRPr lang="pl-PL"/>
        </a:p>
      </dgm:t>
    </dgm:pt>
    <dgm:pt modelId="{D12BB8E3-77AC-4632-A299-EC6353331D1C}" type="sibTrans" cxnId="{936CB584-B6CC-4D8A-BA51-D4D382DC77B2}">
      <dgm:prSet/>
      <dgm:spPr/>
      <dgm:t>
        <a:bodyPr/>
        <a:lstStyle/>
        <a:p>
          <a:endParaRPr lang="pl-PL"/>
        </a:p>
      </dgm:t>
    </dgm:pt>
    <dgm:pt modelId="{67E1BF55-40A6-4022-A050-B58EA0AC4F5A}" type="pres">
      <dgm:prSet presAssocID="{353E4E9A-7487-4B94-A051-3E1584AEEED5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pl-PL"/>
        </a:p>
      </dgm:t>
    </dgm:pt>
    <dgm:pt modelId="{02C01FB1-B475-4F9C-9B92-020A2EE325C6}" type="pres">
      <dgm:prSet presAssocID="{1ADA9E4A-CCFA-4089-BDDB-0B2AFB3E6E03}" presName="Accent1" presStyleCnt="0"/>
      <dgm:spPr/>
    </dgm:pt>
    <dgm:pt modelId="{67C8B22E-D584-4985-AA80-4BD414E877F8}" type="pres">
      <dgm:prSet presAssocID="{1ADA9E4A-CCFA-4089-BDDB-0B2AFB3E6E03}" presName="Accent" presStyleLbl="node1" presStyleIdx="0" presStyleCnt="6"/>
      <dgm:spPr/>
    </dgm:pt>
    <dgm:pt modelId="{3B83AFEF-A00C-405F-BA50-BDF7112857B5}" type="pres">
      <dgm:prSet presAssocID="{1ADA9E4A-CCFA-4089-BDDB-0B2AFB3E6E03}" presName="Parent1" presStyleLbl="revTx" presStyleIdx="0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B4B513D7-20ED-4673-BA2A-9CA45335E38D}" type="pres">
      <dgm:prSet presAssocID="{205BB5DB-137E-403D-803F-29C42F98F99E}" presName="Accent2" presStyleCnt="0"/>
      <dgm:spPr/>
    </dgm:pt>
    <dgm:pt modelId="{E6C8E623-A5C3-4853-B6F9-D01BA5D07177}" type="pres">
      <dgm:prSet presAssocID="{205BB5DB-137E-403D-803F-29C42F98F99E}" presName="Accent" presStyleLbl="node1" presStyleIdx="1" presStyleCnt="6"/>
      <dgm:spPr/>
    </dgm:pt>
    <dgm:pt modelId="{A51EB53D-13DE-4C39-9CB9-053D75D3219B}" type="pres">
      <dgm:prSet presAssocID="{205BB5DB-137E-403D-803F-29C42F98F99E}" presName="Parent2" presStyleLbl="revTx" presStyleIdx="1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42CDAAB8-B548-4676-8F6E-DE5A0F401602}" type="pres">
      <dgm:prSet presAssocID="{06CB1E7F-E42F-42B9-AE3E-E1624EEF187C}" presName="Accent3" presStyleCnt="0"/>
      <dgm:spPr/>
    </dgm:pt>
    <dgm:pt modelId="{7832B17C-240F-4140-8B07-DD5444DAD24C}" type="pres">
      <dgm:prSet presAssocID="{06CB1E7F-E42F-42B9-AE3E-E1624EEF187C}" presName="Accent" presStyleLbl="node1" presStyleIdx="2" presStyleCnt="6"/>
      <dgm:spPr/>
    </dgm:pt>
    <dgm:pt modelId="{027D700F-A26D-4B7B-B541-3075061E8163}" type="pres">
      <dgm:prSet presAssocID="{06CB1E7F-E42F-42B9-AE3E-E1624EEF187C}" presName="Parent3" presStyleLbl="revTx" presStyleIdx="2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8824F36B-A565-45DD-908F-E606A0599405}" type="pres">
      <dgm:prSet presAssocID="{118FDB61-EDE4-42E9-8285-42E1C1B4E09B}" presName="Accent4" presStyleCnt="0"/>
      <dgm:spPr/>
    </dgm:pt>
    <dgm:pt modelId="{B6995EBF-D46B-40D0-8725-FFC2F8D6F6E6}" type="pres">
      <dgm:prSet presAssocID="{118FDB61-EDE4-42E9-8285-42E1C1B4E09B}" presName="Accent" presStyleLbl="node1" presStyleIdx="3" presStyleCnt="6"/>
      <dgm:spPr/>
    </dgm:pt>
    <dgm:pt modelId="{47BEDADF-1149-4D5E-B09D-1336FB440294}" type="pres">
      <dgm:prSet presAssocID="{118FDB61-EDE4-42E9-8285-42E1C1B4E09B}" presName="Parent4" presStyleLbl="revTx" presStyleIdx="3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72CBFB0F-D3E1-439F-ABEF-8F5DA104FD4E}" type="pres">
      <dgm:prSet presAssocID="{D67B03DA-DFB7-4FEE-A55C-77CAA9EA0BC3}" presName="Accent5" presStyleCnt="0"/>
      <dgm:spPr/>
    </dgm:pt>
    <dgm:pt modelId="{ADF51470-C84C-47ED-B16A-EB66E7519982}" type="pres">
      <dgm:prSet presAssocID="{D67B03DA-DFB7-4FEE-A55C-77CAA9EA0BC3}" presName="Accent" presStyleLbl="node1" presStyleIdx="4" presStyleCnt="6"/>
      <dgm:spPr/>
    </dgm:pt>
    <dgm:pt modelId="{A9354709-7AF4-4346-BD07-AC0AF51AEC8B}" type="pres">
      <dgm:prSet presAssocID="{D67B03DA-DFB7-4FEE-A55C-77CAA9EA0BC3}" presName="Parent5" presStyleLbl="revTx" presStyleIdx="4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FF3607D0-F29D-46DD-B4A5-ACA3BB9B97B7}" type="pres">
      <dgm:prSet presAssocID="{FDE54256-E1C7-4069-A599-1E49D40AE17B}" presName="Accent6" presStyleCnt="0"/>
      <dgm:spPr/>
    </dgm:pt>
    <dgm:pt modelId="{F723DF53-D4C7-4C12-83BE-AEDEC8131D51}" type="pres">
      <dgm:prSet presAssocID="{FDE54256-E1C7-4069-A599-1E49D40AE17B}" presName="Accent" presStyleLbl="node1" presStyleIdx="5" presStyleCnt="6"/>
      <dgm:spPr/>
    </dgm:pt>
    <dgm:pt modelId="{784D3093-E0B1-4F37-BEF2-A7418EFFCFE6}" type="pres">
      <dgm:prSet presAssocID="{FDE54256-E1C7-4069-A599-1E49D40AE17B}" presName="Parent6" presStyleLbl="revTx" presStyleIdx="5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BE7A3320-8E39-425B-83F4-37794F732B0E}" type="presOf" srcId="{D67B03DA-DFB7-4FEE-A55C-77CAA9EA0BC3}" destId="{A9354709-7AF4-4346-BD07-AC0AF51AEC8B}" srcOrd="0" destOrd="0" presId="urn:microsoft.com/office/officeart/2009/layout/CircleArrowProcess"/>
    <dgm:cxn modelId="{CA307ACD-F3EC-4314-837C-636D4EE7B840}" type="presOf" srcId="{353E4E9A-7487-4B94-A051-3E1584AEEED5}" destId="{67E1BF55-40A6-4022-A050-B58EA0AC4F5A}" srcOrd="0" destOrd="0" presId="urn:microsoft.com/office/officeart/2009/layout/CircleArrowProcess"/>
    <dgm:cxn modelId="{B891B8F9-0828-458C-A288-9DBA3C6BB751}" type="presOf" srcId="{FDE54256-E1C7-4069-A599-1E49D40AE17B}" destId="{784D3093-E0B1-4F37-BEF2-A7418EFFCFE6}" srcOrd="0" destOrd="0" presId="urn:microsoft.com/office/officeart/2009/layout/CircleArrowProcess"/>
    <dgm:cxn modelId="{55DD6B29-CFAD-4542-82AF-D5CC0E0642D0}" srcId="{353E4E9A-7487-4B94-A051-3E1584AEEED5}" destId="{06CB1E7F-E42F-42B9-AE3E-E1624EEF187C}" srcOrd="2" destOrd="0" parTransId="{562D9BDE-33C6-4E9B-AC0A-53F8E65F3FB7}" sibTransId="{27869413-D262-4DE1-BF08-1E7E0321B0BB}"/>
    <dgm:cxn modelId="{E848C066-0AFB-4A4A-8F87-D6C4A59C536C}" srcId="{353E4E9A-7487-4B94-A051-3E1584AEEED5}" destId="{1ADA9E4A-CCFA-4089-BDDB-0B2AFB3E6E03}" srcOrd="0" destOrd="0" parTransId="{8528B612-40B8-4AF9-B418-795E4D6D9857}" sibTransId="{C52DEEF4-21EA-48D5-AEDF-A6EDBFE64E86}"/>
    <dgm:cxn modelId="{1E233975-5906-406B-9DCE-A29E56A47A78}" type="presOf" srcId="{118FDB61-EDE4-42E9-8285-42E1C1B4E09B}" destId="{47BEDADF-1149-4D5E-B09D-1336FB440294}" srcOrd="0" destOrd="0" presId="urn:microsoft.com/office/officeart/2009/layout/CircleArrowProcess"/>
    <dgm:cxn modelId="{69BF47CB-8742-4662-B120-E67864851207}" type="presOf" srcId="{1ADA9E4A-CCFA-4089-BDDB-0B2AFB3E6E03}" destId="{3B83AFEF-A00C-405F-BA50-BDF7112857B5}" srcOrd="0" destOrd="0" presId="urn:microsoft.com/office/officeart/2009/layout/CircleArrowProcess"/>
    <dgm:cxn modelId="{8BF60E5E-10DB-4973-A079-7667604E60BD}" srcId="{353E4E9A-7487-4B94-A051-3E1584AEEED5}" destId="{D67B03DA-DFB7-4FEE-A55C-77CAA9EA0BC3}" srcOrd="4" destOrd="0" parTransId="{C2B7CD28-1BBE-4D2C-813D-65F1740FEC25}" sibTransId="{0B8ABD17-AB08-422D-BC35-52A9D5851FC8}"/>
    <dgm:cxn modelId="{0CE1D1A8-2C9A-45C1-B3FA-C802B263B4E5}" type="presOf" srcId="{06CB1E7F-E42F-42B9-AE3E-E1624EEF187C}" destId="{027D700F-A26D-4B7B-B541-3075061E8163}" srcOrd="0" destOrd="0" presId="urn:microsoft.com/office/officeart/2009/layout/CircleArrowProcess"/>
    <dgm:cxn modelId="{5798E69E-A843-4974-9830-FCDD3308626B}" type="presOf" srcId="{205BB5DB-137E-403D-803F-29C42F98F99E}" destId="{A51EB53D-13DE-4C39-9CB9-053D75D3219B}" srcOrd="0" destOrd="0" presId="urn:microsoft.com/office/officeart/2009/layout/CircleArrowProcess"/>
    <dgm:cxn modelId="{936CB584-B6CC-4D8A-BA51-D4D382DC77B2}" srcId="{353E4E9A-7487-4B94-A051-3E1584AEEED5}" destId="{FDE54256-E1C7-4069-A599-1E49D40AE17B}" srcOrd="5" destOrd="0" parTransId="{E6974E7B-ECFA-4F51-80F6-E2DD0687831B}" sibTransId="{D12BB8E3-77AC-4632-A299-EC6353331D1C}"/>
    <dgm:cxn modelId="{86A8049E-0C74-49A5-9847-8BC82769FCFA}" srcId="{353E4E9A-7487-4B94-A051-3E1584AEEED5}" destId="{118FDB61-EDE4-42E9-8285-42E1C1B4E09B}" srcOrd="3" destOrd="0" parTransId="{84062823-E08B-4344-9D6C-2DB57C2EA110}" sibTransId="{E2F3C5CD-6944-4CD1-847A-A399B545FA43}"/>
    <dgm:cxn modelId="{77346D93-F228-4922-89BC-50F23A09D632}" srcId="{353E4E9A-7487-4B94-A051-3E1584AEEED5}" destId="{205BB5DB-137E-403D-803F-29C42F98F99E}" srcOrd="1" destOrd="0" parTransId="{FE5DD750-C153-4E63-8C92-ED1DFD79A2ED}" sibTransId="{EE77E19A-6DDD-4637-9DCC-FAC319BB2CA5}"/>
    <dgm:cxn modelId="{34F04488-A569-48AC-85F2-C4D0BC2CC2AE}" type="presParOf" srcId="{67E1BF55-40A6-4022-A050-B58EA0AC4F5A}" destId="{02C01FB1-B475-4F9C-9B92-020A2EE325C6}" srcOrd="0" destOrd="0" presId="urn:microsoft.com/office/officeart/2009/layout/CircleArrowProcess"/>
    <dgm:cxn modelId="{D00F063B-FE0C-40A1-8FFF-96181C6E2A7E}" type="presParOf" srcId="{02C01FB1-B475-4F9C-9B92-020A2EE325C6}" destId="{67C8B22E-D584-4985-AA80-4BD414E877F8}" srcOrd="0" destOrd="0" presId="urn:microsoft.com/office/officeart/2009/layout/CircleArrowProcess"/>
    <dgm:cxn modelId="{BA09AB1D-68AA-4EDE-B46C-020934D6AA98}" type="presParOf" srcId="{67E1BF55-40A6-4022-A050-B58EA0AC4F5A}" destId="{3B83AFEF-A00C-405F-BA50-BDF7112857B5}" srcOrd="1" destOrd="0" presId="urn:microsoft.com/office/officeart/2009/layout/CircleArrowProcess"/>
    <dgm:cxn modelId="{9389DEE3-B4E1-4B41-BF17-18E24213AA43}" type="presParOf" srcId="{67E1BF55-40A6-4022-A050-B58EA0AC4F5A}" destId="{B4B513D7-20ED-4673-BA2A-9CA45335E38D}" srcOrd="2" destOrd="0" presId="urn:microsoft.com/office/officeart/2009/layout/CircleArrowProcess"/>
    <dgm:cxn modelId="{6663756E-E446-40B8-BC7C-DF82EBFFF9E2}" type="presParOf" srcId="{B4B513D7-20ED-4673-BA2A-9CA45335E38D}" destId="{E6C8E623-A5C3-4853-B6F9-D01BA5D07177}" srcOrd="0" destOrd="0" presId="urn:microsoft.com/office/officeart/2009/layout/CircleArrowProcess"/>
    <dgm:cxn modelId="{AB528841-C145-46E6-A127-44F14945C40C}" type="presParOf" srcId="{67E1BF55-40A6-4022-A050-B58EA0AC4F5A}" destId="{A51EB53D-13DE-4C39-9CB9-053D75D3219B}" srcOrd="3" destOrd="0" presId="urn:microsoft.com/office/officeart/2009/layout/CircleArrowProcess"/>
    <dgm:cxn modelId="{C1D58BC5-FDD0-4DA4-8267-7309840E5759}" type="presParOf" srcId="{67E1BF55-40A6-4022-A050-B58EA0AC4F5A}" destId="{42CDAAB8-B548-4676-8F6E-DE5A0F401602}" srcOrd="4" destOrd="0" presId="urn:microsoft.com/office/officeart/2009/layout/CircleArrowProcess"/>
    <dgm:cxn modelId="{64FC03B4-1E8B-4668-9796-8DE2F85FEAE2}" type="presParOf" srcId="{42CDAAB8-B548-4676-8F6E-DE5A0F401602}" destId="{7832B17C-240F-4140-8B07-DD5444DAD24C}" srcOrd="0" destOrd="0" presId="urn:microsoft.com/office/officeart/2009/layout/CircleArrowProcess"/>
    <dgm:cxn modelId="{D86A0E19-7E53-4076-A1C6-8FCBE57DD58B}" type="presParOf" srcId="{67E1BF55-40A6-4022-A050-B58EA0AC4F5A}" destId="{027D700F-A26D-4B7B-B541-3075061E8163}" srcOrd="5" destOrd="0" presId="urn:microsoft.com/office/officeart/2009/layout/CircleArrowProcess"/>
    <dgm:cxn modelId="{BFE0D639-C526-4D33-97AE-BBD0C53B7E36}" type="presParOf" srcId="{67E1BF55-40A6-4022-A050-B58EA0AC4F5A}" destId="{8824F36B-A565-45DD-908F-E606A0599405}" srcOrd="6" destOrd="0" presId="urn:microsoft.com/office/officeart/2009/layout/CircleArrowProcess"/>
    <dgm:cxn modelId="{FA691258-BBFA-4E16-93CF-434112A1B0BC}" type="presParOf" srcId="{8824F36B-A565-45DD-908F-E606A0599405}" destId="{B6995EBF-D46B-40D0-8725-FFC2F8D6F6E6}" srcOrd="0" destOrd="0" presId="urn:microsoft.com/office/officeart/2009/layout/CircleArrowProcess"/>
    <dgm:cxn modelId="{C9146E0E-4C1C-4575-B9CA-8380864C4FBD}" type="presParOf" srcId="{67E1BF55-40A6-4022-A050-B58EA0AC4F5A}" destId="{47BEDADF-1149-4D5E-B09D-1336FB440294}" srcOrd="7" destOrd="0" presId="urn:microsoft.com/office/officeart/2009/layout/CircleArrowProcess"/>
    <dgm:cxn modelId="{96B9301F-3732-4AB7-B88D-EE37F9C31088}" type="presParOf" srcId="{67E1BF55-40A6-4022-A050-B58EA0AC4F5A}" destId="{72CBFB0F-D3E1-439F-ABEF-8F5DA104FD4E}" srcOrd="8" destOrd="0" presId="urn:microsoft.com/office/officeart/2009/layout/CircleArrowProcess"/>
    <dgm:cxn modelId="{269ED402-B238-41E1-8DD6-F99AFDB3E102}" type="presParOf" srcId="{72CBFB0F-D3E1-439F-ABEF-8F5DA104FD4E}" destId="{ADF51470-C84C-47ED-B16A-EB66E7519982}" srcOrd="0" destOrd="0" presId="urn:microsoft.com/office/officeart/2009/layout/CircleArrowProcess"/>
    <dgm:cxn modelId="{874C8090-EE0B-4C7F-AF60-5D65D935AB34}" type="presParOf" srcId="{67E1BF55-40A6-4022-A050-B58EA0AC4F5A}" destId="{A9354709-7AF4-4346-BD07-AC0AF51AEC8B}" srcOrd="9" destOrd="0" presId="urn:microsoft.com/office/officeart/2009/layout/CircleArrowProcess"/>
    <dgm:cxn modelId="{C775D91F-DABC-49C0-9F4B-E822C59E4D97}" type="presParOf" srcId="{67E1BF55-40A6-4022-A050-B58EA0AC4F5A}" destId="{FF3607D0-F29D-46DD-B4A5-ACA3BB9B97B7}" srcOrd="10" destOrd="0" presId="urn:microsoft.com/office/officeart/2009/layout/CircleArrowProcess"/>
    <dgm:cxn modelId="{895C6C9F-E989-41D2-B789-5695DA1C5A9F}" type="presParOf" srcId="{FF3607D0-F29D-46DD-B4A5-ACA3BB9B97B7}" destId="{F723DF53-D4C7-4C12-83BE-AEDEC8131D51}" srcOrd="0" destOrd="0" presId="urn:microsoft.com/office/officeart/2009/layout/CircleArrowProcess"/>
    <dgm:cxn modelId="{4959F59E-68CC-4653-A78E-1074FA2ED6F3}" type="presParOf" srcId="{67E1BF55-40A6-4022-A050-B58EA0AC4F5A}" destId="{784D3093-E0B1-4F37-BEF2-A7418EFFCFE6}" srcOrd="11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353E4E9A-7487-4B94-A051-3E1584AEEED5}" type="doc">
      <dgm:prSet loTypeId="urn:microsoft.com/office/officeart/2009/layout/CircleArrowProcess" loCatId="cycle" qsTypeId="urn:microsoft.com/office/officeart/2005/8/quickstyle/simple4" qsCatId="simple" csTypeId="urn:microsoft.com/office/officeart/2005/8/colors/colorful5" csCatId="colorful"/>
      <dgm:spPr/>
      <dgm:t>
        <a:bodyPr/>
        <a:lstStyle/>
        <a:p>
          <a:endParaRPr lang="pl-PL"/>
        </a:p>
      </dgm:t>
    </dgm:pt>
    <dgm:pt modelId="{1ADA9E4A-CCFA-4089-BDDB-0B2AFB3E6E03}">
      <dgm:prSet/>
      <dgm:spPr/>
      <dgm:t>
        <a:bodyPr/>
        <a:lstStyle/>
        <a:p>
          <a:pPr rtl="0"/>
          <a:r>
            <a:rPr lang="pl-PL" smtClean="0"/>
            <a:t>Cereals</a:t>
          </a:r>
          <a:endParaRPr lang="pl-PL"/>
        </a:p>
      </dgm:t>
    </dgm:pt>
    <dgm:pt modelId="{8528B612-40B8-4AF9-B418-795E4D6D9857}" type="parTrans" cxnId="{E848C066-0AFB-4A4A-8F87-D6C4A59C536C}">
      <dgm:prSet/>
      <dgm:spPr/>
      <dgm:t>
        <a:bodyPr/>
        <a:lstStyle/>
        <a:p>
          <a:endParaRPr lang="pl-PL"/>
        </a:p>
      </dgm:t>
    </dgm:pt>
    <dgm:pt modelId="{C52DEEF4-21EA-48D5-AEDF-A6EDBFE64E86}" type="sibTrans" cxnId="{E848C066-0AFB-4A4A-8F87-D6C4A59C536C}">
      <dgm:prSet/>
      <dgm:spPr/>
      <dgm:t>
        <a:bodyPr/>
        <a:lstStyle/>
        <a:p>
          <a:endParaRPr lang="pl-PL"/>
        </a:p>
      </dgm:t>
    </dgm:pt>
    <dgm:pt modelId="{205BB5DB-137E-403D-803F-29C42F98F99E}">
      <dgm:prSet/>
      <dgm:spPr/>
      <dgm:t>
        <a:bodyPr/>
        <a:lstStyle/>
        <a:p>
          <a:pPr rtl="0"/>
          <a:r>
            <a:rPr lang="pl-PL" smtClean="0"/>
            <a:t>Potatoes </a:t>
          </a:r>
          <a:endParaRPr lang="pl-PL"/>
        </a:p>
      </dgm:t>
    </dgm:pt>
    <dgm:pt modelId="{FE5DD750-C153-4E63-8C92-ED1DFD79A2ED}" type="parTrans" cxnId="{77346D93-F228-4922-89BC-50F23A09D632}">
      <dgm:prSet/>
      <dgm:spPr/>
      <dgm:t>
        <a:bodyPr/>
        <a:lstStyle/>
        <a:p>
          <a:endParaRPr lang="pl-PL"/>
        </a:p>
      </dgm:t>
    </dgm:pt>
    <dgm:pt modelId="{EE77E19A-6DDD-4637-9DCC-FAC319BB2CA5}" type="sibTrans" cxnId="{77346D93-F228-4922-89BC-50F23A09D632}">
      <dgm:prSet/>
      <dgm:spPr/>
      <dgm:t>
        <a:bodyPr/>
        <a:lstStyle/>
        <a:p>
          <a:endParaRPr lang="pl-PL"/>
        </a:p>
      </dgm:t>
    </dgm:pt>
    <dgm:pt modelId="{06CB1E7F-E42F-42B9-AE3E-E1624EEF187C}">
      <dgm:prSet/>
      <dgm:spPr/>
      <dgm:t>
        <a:bodyPr/>
        <a:lstStyle/>
        <a:p>
          <a:pPr rtl="0"/>
          <a:r>
            <a:rPr lang="pl-PL" smtClean="0"/>
            <a:t>Oilseed rape</a:t>
          </a:r>
          <a:endParaRPr lang="pl-PL"/>
        </a:p>
      </dgm:t>
    </dgm:pt>
    <dgm:pt modelId="{562D9BDE-33C6-4E9B-AC0A-53F8E65F3FB7}" type="parTrans" cxnId="{55DD6B29-CFAD-4542-82AF-D5CC0E0642D0}">
      <dgm:prSet/>
      <dgm:spPr/>
      <dgm:t>
        <a:bodyPr/>
        <a:lstStyle/>
        <a:p>
          <a:endParaRPr lang="pl-PL"/>
        </a:p>
      </dgm:t>
    </dgm:pt>
    <dgm:pt modelId="{27869413-D262-4DE1-BF08-1E7E0321B0BB}" type="sibTrans" cxnId="{55DD6B29-CFAD-4542-82AF-D5CC0E0642D0}">
      <dgm:prSet/>
      <dgm:spPr/>
      <dgm:t>
        <a:bodyPr/>
        <a:lstStyle/>
        <a:p>
          <a:endParaRPr lang="pl-PL"/>
        </a:p>
      </dgm:t>
    </dgm:pt>
    <dgm:pt modelId="{118FDB61-EDE4-42E9-8285-42E1C1B4E09B}">
      <dgm:prSet/>
      <dgm:spPr/>
      <dgm:t>
        <a:bodyPr/>
        <a:lstStyle/>
        <a:p>
          <a:pPr rtl="0"/>
          <a:r>
            <a:rPr lang="pl-PL" dirty="0" err="1" smtClean="0"/>
            <a:t>Grasses</a:t>
          </a:r>
          <a:endParaRPr lang="pl-PL" dirty="0"/>
        </a:p>
      </dgm:t>
    </dgm:pt>
    <dgm:pt modelId="{84062823-E08B-4344-9D6C-2DB57C2EA110}" type="parTrans" cxnId="{86A8049E-0C74-49A5-9847-8BC82769FCFA}">
      <dgm:prSet/>
      <dgm:spPr/>
      <dgm:t>
        <a:bodyPr/>
        <a:lstStyle/>
        <a:p>
          <a:endParaRPr lang="pl-PL"/>
        </a:p>
      </dgm:t>
    </dgm:pt>
    <dgm:pt modelId="{E2F3C5CD-6944-4CD1-847A-A399B545FA43}" type="sibTrans" cxnId="{86A8049E-0C74-49A5-9847-8BC82769FCFA}">
      <dgm:prSet/>
      <dgm:spPr/>
      <dgm:t>
        <a:bodyPr/>
        <a:lstStyle/>
        <a:p>
          <a:endParaRPr lang="pl-PL"/>
        </a:p>
      </dgm:t>
    </dgm:pt>
    <dgm:pt modelId="{D67B03DA-DFB7-4FEE-A55C-77CAA9EA0BC3}">
      <dgm:prSet/>
      <dgm:spPr/>
      <dgm:t>
        <a:bodyPr/>
        <a:lstStyle/>
        <a:p>
          <a:pPr rtl="0"/>
          <a:r>
            <a:rPr lang="pl-PL" smtClean="0"/>
            <a:t>Legumes</a:t>
          </a:r>
          <a:endParaRPr lang="pl-PL"/>
        </a:p>
      </dgm:t>
    </dgm:pt>
    <dgm:pt modelId="{C2B7CD28-1BBE-4D2C-813D-65F1740FEC25}" type="parTrans" cxnId="{8BF60E5E-10DB-4973-A079-7667604E60BD}">
      <dgm:prSet/>
      <dgm:spPr/>
      <dgm:t>
        <a:bodyPr/>
        <a:lstStyle/>
        <a:p>
          <a:endParaRPr lang="pl-PL"/>
        </a:p>
      </dgm:t>
    </dgm:pt>
    <dgm:pt modelId="{0B8ABD17-AB08-422D-BC35-52A9D5851FC8}" type="sibTrans" cxnId="{8BF60E5E-10DB-4973-A079-7667604E60BD}">
      <dgm:prSet/>
      <dgm:spPr/>
      <dgm:t>
        <a:bodyPr/>
        <a:lstStyle/>
        <a:p>
          <a:endParaRPr lang="pl-PL"/>
        </a:p>
      </dgm:t>
    </dgm:pt>
    <dgm:pt modelId="{FDE54256-E1C7-4069-A599-1E49D40AE17B}">
      <dgm:prSet/>
      <dgm:spPr/>
      <dgm:t>
        <a:bodyPr/>
        <a:lstStyle/>
        <a:p>
          <a:pPr rtl="0"/>
          <a:r>
            <a:rPr lang="pl-PL" dirty="0" err="1" smtClean="0"/>
            <a:t>Maize</a:t>
          </a:r>
          <a:endParaRPr lang="pl-PL" dirty="0"/>
        </a:p>
      </dgm:t>
    </dgm:pt>
    <dgm:pt modelId="{E6974E7B-ECFA-4F51-80F6-E2DD0687831B}" type="parTrans" cxnId="{936CB584-B6CC-4D8A-BA51-D4D382DC77B2}">
      <dgm:prSet/>
      <dgm:spPr/>
      <dgm:t>
        <a:bodyPr/>
        <a:lstStyle/>
        <a:p>
          <a:endParaRPr lang="pl-PL"/>
        </a:p>
      </dgm:t>
    </dgm:pt>
    <dgm:pt modelId="{D12BB8E3-77AC-4632-A299-EC6353331D1C}" type="sibTrans" cxnId="{936CB584-B6CC-4D8A-BA51-D4D382DC77B2}">
      <dgm:prSet/>
      <dgm:spPr/>
      <dgm:t>
        <a:bodyPr/>
        <a:lstStyle/>
        <a:p>
          <a:endParaRPr lang="pl-PL"/>
        </a:p>
      </dgm:t>
    </dgm:pt>
    <dgm:pt modelId="{67E1BF55-40A6-4022-A050-B58EA0AC4F5A}" type="pres">
      <dgm:prSet presAssocID="{353E4E9A-7487-4B94-A051-3E1584AEEED5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pl-PL"/>
        </a:p>
      </dgm:t>
    </dgm:pt>
    <dgm:pt modelId="{02C01FB1-B475-4F9C-9B92-020A2EE325C6}" type="pres">
      <dgm:prSet presAssocID="{1ADA9E4A-CCFA-4089-BDDB-0B2AFB3E6E03}" presName="Accent1" presStyleCnt="0"/>
      <dgm:spPr/>
    </dgm:pt>
    <dgm:pt modelId="{67C8B22E-D584-4985-AA80-4BD414E877F8}" type="pres">
      <dgm:prSet presAssocID="{1ADA9E4A-CCFA-4089-BDDB-0B2AFB3E6E03}" presName="Accent" presStyleLbl="node1" presStyleIdx="0" presStyleCnt="6"/>
      <dgm:spPr/>
    </dgm:pt>
    <dgm:pt modelId="{3B83AFEF-A00C-405F-BA50-BDF7112857B5}" type="pres">
      <dgm:prSet presAssocID="{1ADA9E4A-CCFA-4089-BDDB-0B2AFB3E6E03}" presName="Parent1" presStyleLbl="revTx" presStyleIdx="0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B4B513D7-20ED-4673-BA2A-9CA45335E38D}" type="pres">
      <dgm:prSet presAssocID="{205BB5DB-137E-403D-803F-29C42F98F99E}" presName="Accent2" presStyleCnt="0"/>
      <dgm:spPr/>
    </dgm:pt>
    <dgm:pt modelId="{E6C8E623-A5C3-4853-B6F9-D01BA5D07177}" type="pres">
      <dgm:prSet presAssocID="{205BB5DB-137E-403D-803F-29C42F98F99E}" presName="Accent" presStyleLbl="node1" presStyleIdx="1" presStyleCnt="6"/>
      <dgm:spPr/>
    </dgm:pt>
    <dgm:pt modelId="{A51EB53D-13DE-4C39-9CB9-053D75D3219B}" type="pres">
      <dgm:prSet presAssocID="{205BB5DB-137E-403D-803F-29C42F98F99E}" presName="Parent2" presStyleLbl="revTx" presStyleIdx="1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42CDAAB8-B548-4676-8F6E-DE5A0F401602}" type="pres">
      <dgm:prSet presAssocID="{06CB1E7F-E42F-42B9-AE3E-E1624EEF187C}" presName="Accent3" presStyleCnt="0"/>
      <dgm:spPr/>
    </dgm:pt>
    <dgm:pt modelId="{7832B17C-240F-4140-8B07-DD5444DAD24C}" type="pres">
      <dgm:prSet presAssocID="{06CB1E7F-E42F-42B9-AE3E-E1624EEF187C}" presName="Accent" presStyleLbl="node1" presStyleIdx="2" presStyleCnt="6"/>
      <dgm:spPr/>
    </dgm:pt>
    <dgm:pt modelId="{027D700F-A26D-4B7B-B541-3075061E8163}" type="pres">
      <dgm:prSet presAssocID="{06CB1E7F-E42F-42B9-AE3E-E1624EEF187C}" presName="Parent3" presStyleLbl="revTx" presStyleIdx="2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8824F36B-A565-45DD-908F-E606A0599405}" type="pres">
      <dgm:prSet presAssocID="{118FDB61-EDE4-42E9-8285-42E1C1B4E09B}" presName="Accent4" presStyleCnt="0"/>
      <dgm:spPr/>
    </dgm:pt>
    <dgm:pt modelId="{B6995EBF-D46B-40D0-8725-FFC2F8D6F6E6}" type="pres">
      <dgm:prSet presAssocID="{118FDB61-EDE4-42E9-8285-42E1C1B4E09B}" presName="Accent" presStyleLbl="node1" presStyleIdx="3" presStyleCnt="6"/>
      <dgm:spPr/>
    </dgm:pt>
    <dgm:pt modelId="{47BEDADF-1149-4D5E-B09D-1336FB440294}" type="pres">
      <dgm:prSet presAssocID="{118FDB61-EDE4-42E9-8285-42E1C1B4E09B}" presName="Parent4" presStyleLbl="revTx" presStyleIdx="3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72CBFB0F-D3E1-439F-ABEF-8F5DA104FD4E}" type="pres">
      <dgm:prSet presAssocID="{D67B03DA-DFB7-4FEE-A55C-77CAA9EA0BC3}" presName="Accent5" presStyleCnt="0"/>
      <dgm:spPr/>
    </dgm:pt>
    <dgm:pt modelId="{ADF51470-C84C-47ED-B16A-EB66E7519982}" type="pres">
      <dgm:prSet presAssocID="{D67B03DA-DFB7-4FEE-A55C-77CAA9EA0BC3}" presName="Accent" presStyleLbl="node1" presStyleIdx="4" presStyleCnt="6"/>
      <dgm:spPr/>
    </dgm:pt>
    <dgm:pt modelId="{A9354709-7AF4-4346-BD07-AC0AF51AEC8B}" type="pres">
      <dgm:prSet presAssocID="{D67B03DA-DFB7-4FEE-A55C-77CAA9EA0BC3}" presName="Parent5" presStyleLbl="revTx" presStyleIdx="4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FF3607D0-F29D-46DD-B4A5-ACA3BB9B97B7}" type="pres">
      <dgm:prSet presAssocID="{FDE54256-E1C7-4069-A599-1E49D40AE17B}" presName="Accent6" presStyleCnt="0"/>
      <dgm:spPr/>
    </dgm:pt>
    <dgm:pt modelId="{F723DF53-D4C7-4C12-83BE-AEDEC8131D51}" type="pres">
      <dgm:prSet presAssocID="{FDE54256-E1C7-4069-A599-1E49D40AE17B}" presName="Accent" presStyleLbl="node1" presStyleIdx="5" presStyleCnt="6"/>
      <dgm:spPr/>
    </dgm:pt>
    <dgm:pt modelId="{784D3093-E0B1-4F37-BEF2-A7418EFFCFE6}" type="pres">
      <dgm:prSet presAssocID="{FDE54256-E1C7-4069-A599-1E49D40AE17B}" presName="Parent6" presStyleLbl="revTx" presStyleIdx="5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BE7A3320-8E39-425B-83F4-37794F732B0E}" type="presOf" srcId="{D67B03DA-DFB7-4FEE-A55C-77CAA9EA0BC3}" destId="{A9354709-7AF4-4346-BD07-AC0AF51AEC8B}" srcOrd="0" destOrd="0" presId="urn:microsoft.com/office/officeart/2009/layout/CircleArrowProcess"/>
    <dgm:cxn modelId="{CA307ACD-F3EC-4314-837C-636D4EE7B840}" type="presOf" srcId="{353E4E9A-7487-4B94-A051-3E1584AEEED5}" destId="{67E1BF55-40A6-4022-A050-B58EA0AC4F5A}" srcOrd="0" destOrd="0" presId="urn:microsoft.com/office/officeart/2009/layout/CircleArrowProcess"/>
    <dgm:cxn modelId="{B891B8F9-0828-458C-A288-9DBA3C6BB751}" type="presOf" srcId="{FDE54256-E1C7-4069-A599-1E49D40AE17B}" destId="{784D3093-E0B1-4F37-BEF2-A7418EFFCFE6}" srcOrd="0" destOrd="0" presId="urn:microsoft.com/office/officeart/2009/layout/CircleArrowProcess"/>
    <dgm:cxn modelId="{55DD6B29-CFAD-4542-82AF-D5CC0E0642D0}" srcId="{353E4E9A-7487-4B94-A051-3E1584AEEED5}" destId="{06CB1E7F-E42F-42B9-AE3E-E1624EEF187C}" srcOrd="2" destOrd="0" parTransId="{562D9BDE-33C6-4E9B-AC0A-53F8E65F3FB7}" sibTransId="{27869413-D262-4DE1-BF08-1E7E0321B0BB}"/>
    <dgm:cxn modelId="{E848C066-0AFB-4A4A-8F87-D6C4A59C536C}" srcId="{353E4E9A-7487-4B94-A051-3E1584AEEED5}" destId="{1ADA9E4A-CCFA-4089-BDDB-0B2AFB3E6E03}" srcOrd="0" destOrd="0" parTransId="{8528B612-40B8-4AF9-B418-795E4D6D9857}" sibTransId="{C52DEEF4-21EA-48D5-AEDF-A6EDBFE64E86}"/>
    <dgm:cxn modelId="{1E233975-5906-406B-9DCE-A29E56A47A78}" type="presOf" srcId="{118FDB61-EDE4-42E9-8285-42E1C1B4E09B}" destId="{47BEDADF-1149-4D5E-B09D-1336FB440294}" srcOrd="0" destOrd="0" presId="urn:microsoft.com/office/officeart/2009/layout/CircleArrowProcess"/>
    <dgm:cxn modelId="{69BF47CB-8742-4662-B120-E67864851207}" type="presOf" srcId="{1ADA9E4A-CCFA-4089-BDDB-0B2AFB3E6E03}" destId="{3B83AFEF-A00C-405F-BA50-BDF7112857B5}" srcOrd="0" destOrd="0" presId="urn:microsoft.com/office/officeart/2009/layout/CircleArrowProcess"/>
    <dgm:cxn modelId="{8BF60E5E-10DB-4973-A079-7667604E60BD}" srcId="{353E4E9A-7487-4B94-A051-3E1584AEEED5}" destId="{D67B03DA-DFB7-4FEE-A55C-77CAA9EA0BC3}" srcOrd="4" destOrd="0" parTransId="{C2B7CD28-1BBE-4D2C-813D-65F1740FEC25}" sibTransId="{0B8ABD17-AB08-422D-BC35-52A9D5851FC8}"/>
    <dgm:cxn modelId="{0CE1D1A8-2C9A-45C1-B3FA-C802B263B4E5}" type="presOf" srcId="{06CB1E7F-E42F-42B9-AE3E-E1624EEF187C}" destId="{027D700F-A26D-4B7B-B541-3075061E8163}" srcOrd="0" destOrd="0" presId="urn:microsoft.com/office/officeart/2009/layout/CircleArrowProcess"/>
    <dgm:cxn modelId="{5798E69E-A843-4974-9830-FCDD3308626B}" type="presOf" srcId="{205BB5DB-137E-403D-803F-29C42F98F99E}" destId="{A51EB53D-13DE-4C39-9CB9-053D75D3219B}" srcOrd="0" destOrd="0" presId="urn:microsoft.com/office/officeart/2009/layout/CircleArrowProcess"/>
    <dgm:cxn modelId="{936CB584-B6CC-4D8A-BA51-D4D382DC77B2}" srcId="{353E4E9A-7487-4B94-A051-3E1584AEEED5}" destId="{FDE54256-E1C7-4069-A599-1E49D40AE17B}" srcOrd="5" destOrd="0" parTransId="{E6974E7B-ECFA-4F51-80F6-E2DD0687831B}" sibTransId="{D12BB8E3-77AC-4632-A299-EC6353331D1C}"/>
    <dgm:cxn modelId="{86A8049E-0C74-49A5-9847-8BC82769FCFA}" srcId="{353E4E9A-7487-4B94-A051-3E1584AEEED5}" destId="{118FDB61-EDE4-42E9-8285-42E1C1B4E09B}" srcOrd="3" destOrd="0" parTransId="{84062823-E08B-4344-9D6C-2DB57C2EA110}" sibTransId="{E2F3C5CD-6944-4CD1-847A-A399B545FA43}"/>
    <dgm:cxn modelId="{77346D93-F228-4922-89BC-50F23A09D632}" srcId="{353E4E9A-7487-4B94-A051-3E1584AEEED5}" destId="{205BB5DB-137E-403D-803F-29C42F98F99E}" srcOrd="1" destOrd="0" parTransId="{FE5DD750-C153-4E63-8C92-ED1DFD79A2ED}" sibTransId="{EE77E19A-6DDD-4637-9DCC-FAC319BB2CA5}"/>
    <dgm:cxn modelId="{34F04488-A569-48AC-85F2-C4D0BC2CC2AE}" type="presParOf" srcId="{67E1BF55-40A6-4022-A050-B58EA0AC4F5A}" destId="{02C01FB1-B475-4F9C-9B92-020A2EE325C6}" srcOrd="0" destOrd="0" presId="urn:microsoft.com/office/officeart/2009/layout/CircleArrowProcess"/>
    <dgm:cxn modelId="{D00F063B-FE0C-40A1-8FFF-96181C6E2A7E}" type="presParOf" srcId="{02C01FB1-B475-4F9C-9B92-020A2EE325C6}" destId="{67C8B22E-D584-4985-AA80-4BD414E877F8}" srcOrd="0" destOrd="0" presId="urn:microsoft.com/office/officeart/2009/layout/CircleArrowProcess"/>
    <dgm:cxn modelId="{BA09AB1D-68AA-4EDE-B46C-020934D6AA98}" type="presParOf" srcId="{67E1BF55-40A6-4022-A050-B58EA0AC4F5A}" destId="{3B83AFEF-A00C-405F-BA50-BDF7112857B5}" srcOrd="1" destOrd="0" presId="urn:microsoft.com/office/officeart/2009/layout/CircleArrowProcess"/>
    <dgm:cxn modelId="{9389DEE3-B4E1-4B41-BF17-18E24213AA43}" type="presParOf" srcId="{67E1BF55-40A6-4022-A050-B58EA0AC4F5A}" destId="{B4B513D7-20ED-4673-BA2A-9CA45335E38D}" srcOrd="2" destOrd="0" presId="urn:microsoft.com/office/officeart/2009/layout/CircleArrowProcess"/>
    <dgm:cxn modelId="{6663756E-E446-40B8-BC7C-DF82EBFFF9E2}" type="presParOf" srcId="{B4B513D7-20ED-4673-BA2A-9CA45335E38D}" destId="{E6C8E623-A5C3-4853-B6F9-D01BA5D07177}" srcOrd="0" destOrd="0" presId="urn:microsoft.com/office/officeart/2009/layout/CircleArrowProcess"/>
    <dgm:cxn modelId="{AB528841-C145-46E6-A127-44F14945C40C}" type="presParOf" srcId="{67E1BF55-40A6-4022-A050-B58EA0AC4F5A}" destId="{A51EB53D-13DE-4C39-9CB9-053D75D3219B}" srcOrd="3" destOrd="0" presId="urn:microsoft.com/office/officeart/2009/layout/CircleArrowProcess"/>
    <dgm:cxn modelId="{C1D58BC5-FDD0-4DA4-8267-7309840E5759}" type="presParOf" srcId="{67E1BF55-40A6-4022-A050-B58EA0AC4F5A}" destId="{42CDAAB8-B548-4676-8F6E-DE5A0F401602}" srcOrd="4" destOrd="0" presId="urn:microsoft.com/office/officeart/2009/layout/CircleArrowProcess"/>
    <dgm:cxn modelId="{64FC03B4-1E8B-4668-9796-8DE2F85FEAE2}" type="presParOf" srcId="{42CDAAB8-B548-4676-8F6E-DE5A0F401602}" destId="{7832B17C-240F-4140-8B07-DD5444DAD24C}" srcOrd="0" destOrd="0" presId="urn:microsoft.com/office/officeart/2009/layout/CircleArrowProcess"/>
    <dgm:cxn modelId="{D86A0E19-7E53-4076-A1C6-8FCBE57DD58B}" type="presParOf" srcId="{67E1BF55-40A6-4022-A050-B58EA0AC4F5A}" destId="{027D700F-A26D-4B7B-B541-3075061E8163}" srcOrd="5" destOrd="0" presId="urn:microsoft.com/office/officeart/2009/layout/CircleArrowProcess"/>
    <dgm:cxn modelId="{BFE0D639-C526-4D33-97AE-BBD0C53B7E36}" type="presParOf" srcId="{67E1BF55-40A6-4022-A050-B58EA0AC4F5A}" destId="{8824F36B-A565-45DD-908F-E606A0599405}" srcOrd="6" destOrd="0" presId="urn:microsoft.com/office/officeart/2009/layout/CircleArrowProcess"/>
    <dgm:cxn modelId="{FA691258-BBFA-4E16-93CF-434112A1B0BC}" type="presParOf" srcId="{8824F36B-A565-45DD-908F-E606A0599405}" destId="{B6995EBF-D46B-40D0-8725-FFC2F8D6F6E6}" srcOrd="0" destOrd="0" presId="urn:microsoft.com/office/officeart/2009/layout/CircleArrowProcess"/>
    <dgm:cxn modelId="{C9146E0E-4C1C-4575-B9CA-8380864C4FBD}" type="presParOf" srcId="{67E1BF55-40A6-4022-A050-B58EA0AC4F5A}" destId="{47BEDADF-1149-4D5E-B09D-1336FB440294}" srcOrd="7" destOrd="0" presId="urn:microsoft.com/office/officeart/2009/layout/CircleArrowProcess"/>
    <dgm:cxn modelId="{96B9301F-3732-4AB7-B88D-EE37F9C31088}" type="presParOf" srcId="{67E1BF55-40A6-4022-A050-B58EA0AC4F5A}" destId="{72CBFB0F-D3E1-439F-ABEF-8F5DA104FD4E}" srcOrd="8" destOrd="0" presId="urn:microsoft.com/office/officeart/2009/layout/CircleArrowProcess"/>
    <dgm:cxn modelId="{269ED402-B238-41E1-8DD6-F99AFDB3E102}" type="presParOf" srcId="{72CBFB0F-D3E1-439F-ABEF-8F5DA104FD4E}" destId="{ADF51470-C84C-47ED-B16A-EB66E7519982}" srcOrd="0" destOrd="0" presId="urn:microsoft.com/office/officeart/2009/layout/CircleArrowProcess"/>
    <dgm:cxn modelId="{874C8090-EE0B-4C7F-AF60-5D65D935AB34}" type="presParOf" srcId="{67E1BF55-40A6-4022-A050-B58EA0AC4F5A}" destId="{A9354709-7AF4-4346-BD07-AC0AF51AEC8B}" srcOrd="9" destOrd="0" presId="urn:microsoft.com/office/officeart/2009/layout/CircleArrowProcess"/>
    <dgm:cxn modelId="{C775D91F-DABC-49C0-9F4B-E822C59E4D97}" type="presParOf" srcId="{67E1BF55-40A6-4022-A050-B58EA0AC4F5A}" destId="{FF3607D0-F29D-46DD-B4A5-ACA3BB9B97B7}" srcOrd="10" destOrd="0" presId="urn:microsoft.com/office/officeart/2009/layout/CircleArrowProcess"/>
    <dgm:cxn modelId="{895C6C9F-E989-41D2-B789-5695DA1C5A9F}" type="presParOf" srcId="{FF3607D0-F29D-46DD-B4A5-ACA3BB9B97B7}" destId="{F723DF53-D4C7-4C12-83BE-AEDEC8131D51}" srcOrd="0" destOrd="0" presId="urn:microsoft.com/office/officeart/2009/layout/CircleArrowProcess"/>
    <dgm:cxn modelId="{4959F59E-68CC-4653-A78E-1074FA2ED6F3}" type="presParOf" srcId="{67E1BF55-40A6-4022-A050-B58EA0AC4F5A}" destId="{784D3093-E0B1-4F37-BEF2-A7418EFFCFE6}" srcOrd="11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353E4E9A-7487-4B94-A051-3E1584AEEED5}" type="doc">
      <dgm:prSet loTypeId="urn:microsoft.com/office/officeart/2009/layout/CircleArrowProcess" loCatId="cycle" qsTypeId="urn:microsoft.com/office/officeart/2005/8/quickstyle/simple4" qsCatId="simple" csTypeId="urn:microsoft.com/office/officeart/2005/8/colors/colorful5" csCatId="colorful"/>
      <dgm:spPr/>
      <dgm:t>
        <a:bodyPr/>
        <a:lstStyle/>
        <a:p>
          <a:endParaRPr lang="pl-PL"/>
        </a:p>
      </dgm:t>
    </dgm:pt>
    <dgm:pt modelId="{1ADA9E4A-CCFA-4089-BDDB-0B2AFB3E6E03}">
      <dgm:prSet/>
      <dgm:spPr/>
      <dgm:t>
        <a:bodyPr/>
        <a:lstStyle/>
        <a:p>
          <a:pPr rtl="0"/>
          <a:r>
            <a:rPr lang="pl-PL" smtClean="0"/>
            <a:t>Cereals</a:t>
          </a:r>
          <a:endParaRPr lang="pl-PL"/>
        </a:p>
      </dgm:t>
    </dgm:pt>
    <dgm:pt modelId="{8528B612-40B8-4AF9-B418-795E4D6D9857}" type="parTrans" cxnId="{E848C066-0AFB-4A4A-8F87-D6C4A59C536C}">
      <dgm:prSet/>
      <dgm:spPr/>
      <dgm:t>
        <a:bodyPr/>
        <a:lstStyle/>
        <a:p>
          <a:endParaRPr lang="pl-PL"/>
        </a:p>
      </dgm:t>
    </dgm:pt>
    <dgm:pt modelId="{C52DEEF4-21EA-48D5-AEDF-A6EDBFE64E86}" type="sibTrans" cxnId="{E848C066-0AFB-4A4A-8F87-D6C4A59C536C}">
      <dgm:prSet/>
      <dgm:spPr/>
      <dgm:t>
        <a:bodyPr/>
        <a:lstStyle/>
        <a:p>
          <a:endParaRPr lang="pl-PL"/>
        </a:p>
      </dgm:t>
    </dgm:pt>
    <dgm:pt modelId="{205BB5DB-137E-403D-803F-29C42F98F99E}">
      <dgm:prSet/>
      <dgm:spPr/>
      <dgm:t>
        <a:bodyPr/>
        <a:lstStyle/>
        <a:p>
          <a:pPr rtl="0"/>
          <a:r>
            <a:rPr lang="pl-PL" smtClean="0"/>
            <a:t>Potatoes </a:t>
          </a:r>
          <a:endParaRPr lang="pl-PL"/>
        </a:p>
      </dgm:t>
    </dgm:pt>
    <dgm:pt modelId="{FE5DD750-C153-4E63-8C92-ED1DFD79A2ED}" type="parTrans" cxnId="{77346D93-F228-4922-89BC-50F23A09D632}">
      <dgm:prSet/>
      <dgm:spPr/>
      <dgm:t>
        <a:bodyPr/>
        <a:lstStyle/>
        <a:p>
          <a:endParaRPr lang="pl-PL"/>
        </a:p>
      </dgm:t>
    </dgm:pt>
    <dgm:pt modelId="{EE77E19A-6DDD-4637-9DCC-FAC319BB2CA5}" type="sibTrans" cxnId="{77346D93-F228-4922-89BC-50F23A09D632}">
      <dgm:prSet/>
      <dgm:spPr/>
      <dgm:t>
        <a:bodyPr/>
        <a:lstStyle/>
        <a:p>
          <a:endParaRPr lang="pl-PL"/>
        </a:p>
      </dgm:t>
    </dgm:pt>
    <dgm:pt modelId="{06CB1E7F-E42F-42B9-AE3E-E1624EEF187C}">
      <dgm:prSet/>
      <dgm:spPr/>
      <dgm:t>
        <a:bodyPr/>
        <a:lstStyle/>
        <a:p>
          <a:pPr rtl="0"/>
          <a:r>
            <a:rPr lang="pl-PL" smtClean="0"/>
            <a:t>Oilseed rape</a:t>
          </a:r>
          <a:endParaRPr lang="pl-PL"/>
        </a:p>
      </dgm:t>
    </dgm:pt>
    <dgm:pt modelId="{562D9BDE-33C6-4E9B-AC0A-53F8E65F3FB7}" type="parTrans" cxnId="{55DD6B29-CFAD-4542-82AF-D5CC0E0642D0}">
      <dgm:prSet/>
      <dgm:spPr/>
      <dgm:t>
        <a:bodyPr/>
        <a:lstStyle/>
        <a:p>
          <a:endParaRPr lang="pl-PL"/>
        </a:p>
      </dgm:t>
    </dgm:pt>
    <dgm:pt modelId="{27869413-D262-4DE1-BF08-1E7E0321B0BB}" type="sibTrans" cxnId="{55DD6B29-CFAD-4542-82AF-D5CC0E0642D0}">
      <dgm:prSet/>
      <dgm:spPr/>
      <dgm:t>
        <a:bodyPr/>
        <a:lstStyle/>
        <a:p>
          <a:endParaRPr lang="pl-PL"/>
        </a:p>
      </dgm:t>
    </dgm:pt>
    <dgm:pt modelId="{118FDB61-EDE4-42E9-8285-42E1C1B4E09B}">
      <dgm:prSet/>
      <dgm:spPr/>
      <dgm:t>
        <a:bodyPr/>
        <a:lstStyle/>
        <a:p>
          <a:pPr rtl="0"/>
          <a:r>
            <a:rPr lang="pl-PL" dirty="0" err="1" smtClean="0"/>
            <a:t>Grasses</a:t>
          </a:r>
          <a:endParaRPr lang="pl-PL" dirty="0"/>
        </a:p>
      </dgm:t>
    </dgm:pt>
    <dgm:pt modelId="{84062823-E08B-4344-9D6C-2DB57C2EA110}" type="parTrans" cxnId="{86A8049E-0C74-49A5-9847-8BC82769FCFA}">
      <dgm:prSet/>
      <dgm:spPr/>
      <dgm:t>
        <a:bodyPr/>
        <a:lstStyle/>
        <a:p>
          <a:endParaRPr lang="pl-PL"/>
        </a:p>
      </dgm:t>
    </dgm:pt>
    <dgm:pt modelId="{E2F3C5CD-6944-4CD1-847A-A399B545FA43}" type="sibTrans" cxnId="{86A8049E-0C74-49A5-9847-8BC82769FCFA}">
      <dgm:prSet/>
      <dgm:spPr/>
      <dgm:t>
        <a:bodyPr/>
        <a:lstStyle/>
        <a:p>
          <a:endParaRPr lang="pl-PL"/>
        </a:p>
      </dgm:t>
    </dgm:pt>
    <dgm:pt modelId="{D67B03DA-DFB7-4FEE-A55C-77CAA9EA0BC3}">
      <dgm:prSet/>
      <dgm:spPr/>
      <dgm:t>
        <a:bodyPr/>
        <a:lstStyle/>
        <a:p>
          <a:pPr rtl="0"/>
          <a:r>
            <a:rPr lang="pl-PL" smtClean="0"/>
            <a:t>Legumes</a:t>
          </a:r>
          <a:endParaRPr lang="pl-PL"/>
        </a:p>
      </dgm:t>
    </dgm:pt>
    <dgm:pt modelId="{C2B7CD28-1BBE-4D2C-813D-65F1740FEC25}" type="parTrans" cxnId="{8BF60E5E-10DB-4973-A079-7667604E60BD}">
      <dgm:prSet/>
      <dgm:spPr/>
      <dgm:t>
        <a:bodyPr/>
        <a:lstStyle/>
        <a:p>
          <a:endParaRPr lang="pl-PL"/>
        </a:p>
      </dgm:t>
    </dgm:pt>
    <dgm:pt modelId="{0B8ABD17-AB08-422D-BC35-52A9D5851FC8}" type="sibTrans" cxnId="{8BF60E5E-10DB-4973-A079-7667604E60BD}">
      <dgm:prSet/>
      <dgm:spPr/>
      <dgm:t>
        <a:bodyPr/>
        <a:lstStyle/>
        <a:p>
          <a:endParaRPr lang="pl-PL"/>
        </a:p>
      </dgm:t>
    </dgm:pt>
    <dgm:pt modelId="{FDE54256-E1C7-4069-A599-1E49D40AE17B}">
      <dgm:prSet/>
      <dgm:spPr/>
      <dgm:t>
        <a:bodyPr/>
        <a:lstStyle/>
        <a:p>
          <a:pPr rtl="0"/>
          <a:r>
            <a:rPr lang="pl-PL" dirty="0" err="1" smtClean="0"/>
            <a:t>Maize</a:t>
          </a:r>
          <a:endParaRPr lang="pl-PL" dirty="0"/>
        </a:p>
      </dgm:t>
    </dgm:pt>
    <dgm:pt modelId="{E6974E7B-ECFA-4F51-80F6-E2DD0687831B}" type="parTrans" cxnId="{936CB584-B6CC-4D8A-BA51-D4D382DC77B2}">
      <dgm:prSet/>
      <dgm:spPr/>
      <dgm:t>
        <a:bodyPr/>
        <a:lstStyle/>
        <a:p>
          <a:endParaRPr lang="pl-PL"/>
        </a:p>
      </dgm:t>
    </dgm:pt>
    <dgm:pt modelId="{D12BB8E3-77AC-4632-A299-EC6353331D1C}" type="sibTrans" cxnId="{936CB584-B6CC-4D8A-BA51-D4D382DC77B2}">
      <dgm:prSet/>
      <dgm:spPr/>
      <dgm:t>
        <a:bodyPr/>
        <a:lstStyle/>
        <a:p>
          <a:endParaRPr lang="pl-PL"/>
        </a:p>
      </dgm:t>
    </dgm:pt>
    <dgm:pt modelId="{67E1BF55-40A6-4022-A050-B58EA0AC4F5A}" type="pres">
      <dgm:prSet presAssocID="{353E4E9A-7487-4B94-A051-3E1584AEEED5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pl-PL"/>
        </a:p>
      </dgm:t>
    </dgm:pt>
    <dgm:pt modelId="{02C01FB1-B475-4F9C-9B92-020A2EE325C6}" type="pres">
      <dgm:prSet presAssocID="{1ADA9E4A-CCFA-4089-BDDB-0B2AFB3E6E03}" presName="Accent1" presStyleCnt="0"/>
      <dgm:spPr/>
    </dgm:pt>
    <dgm:pt modelId="{67C8B22E-D584-4985-AA80-4BD414E877F8}" type="pres">
      <dgm:prSet presAssocID="{1ADA9E4A-CCFA-4089-BDDB-0B2AFB3E6E03}" presName="Accent" presStyleLbl="node1" presStyleIdx="0" presStyleCnt="6"/>
      <dgm:spPr/>
    </dgm:pt>
    <dgm:pt modelId="{3B83AFEF-A00C-405F-BA50-BDF7112857B5}" type="pres">
      <dgm:prSet presAssocID="{1ADA9E4A-CCFA-4089-BDDB-0B2AFB3E6E03}" presName="Parent1" presStyleLbl="revTx" presStyleIdx="0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B4B513D7-20ED-4673-BA2A-9CA45335E38D}" type="pres">
      <dgm:prSet presAssocID="{205BB5DB-137E-403D-803F-29C42F98F99E}" presName="Accent2" presStyleCnt="0"/>
      <dgm:spPr/>
    </dgm:pt>
    <dgm:pt modelId="{E6C8E623-A5C3-4853-B6F9-D01BA5D07177}" type="pres">
      <dgm:prSet presAssocID="{205BB5DB-137E-403D-803F-29C42F98F99E}" presName="Accent" presStyleLbl="node1" presStyleIdx="1" presStyleCnt="6"/>
      <dgm:spPr/>
    </dgm:pt>
    <dgm:pt modelId="{A51EB53D-13DE-4C39-9CB9-053D75D3219B}" type="pres">
      <dgm:prSet presAssocID="{205BB5DB-137E-403D-803F-29C42F98F99E}" presName="Parent2" presStyleLbl="revTx" presStyleIdx="1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42CDAAB8-B548-4676-8F6E-DE5A0F401602}" type="pres">
      <dgm:prSet presAssocID="{06CB1E7F-E42F-42B9-AE3E-E1624EEF187C}" presName="Accent3" presStyleCnt="0"/>
      <dgm:spPr/>
    </dgm:pt>
    <dgm:pt modelId="{7832B17C-240F-4140-8B07-DD5444DAD24C}" type="pres">
      <dgm:prSet presAssocID="{06CB1E7F-E42F-42B9-AE3E-E1624EEF187C}" presName="Accent" presStyleLbl="node1" presStyleIdx="2" presStyleCnt="6"/>
      <dgm:spPr/>
    </dgm:pt>
    <dgm:pt modelId="{027D700F-A26D-4B7B-B541-3075061E8163}" type="pres">
      <dgm:prSet presAssocID="{06CB1E7F-E42F-42B9-AE3E-E1624EEF187C}" presName="Parent3" presStyleLbl="revTx" presStyleIdx="2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8824F36B-A565-45DD-908F-E606A0599405}" type="pres">
      <dgm:prSet presAssocID="{118FDB61-EDE4-42E9-8285-42E1C1B4E09B}" presName="Accent4" presStyleCnt="0"/>
      <dgm:spPr/>
    </dgm:pt>
    <dgm:pt modelId="{B6995EBF-D46B-40D0-8725-FFC2F8D6F6E6}" type="pres">
      <dgm:prSet presAssocID="{118FDB61-EDE4-42E9-8285-42E1C1B4E09B}" presName="Accent" presStyleLbl="node1" presStyleIdx="3" presStyleCnt="6"/>
      <dgm:spPr/>
    </dgm:pt>
    <dgm:pt modelId="{47BEDADF-1149-4D5E-B09D-1336FB440294}" type="pres">
      <dgm:prSet presAssocID="{118FDB61-EDE4-42E9-8285-42E1C1B4E09B}" presName="Parent4" presStyleLbl="revTx" presStyleIdx="3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72CBFB0F-D3E1-439F-ABEF-8F5DA104FD4E}" type="pres">
      <dgm:prSet presAssocID="{D67B03DA-DFB7-4FEE-A55C-77CAA9EA0BC3}" presName="Accent5" presStyleCnt="0"/>
      <dgm:spPr/>
    </dgm:pt>
    <dgm:pt modelId="{ADF51470-C84C-47ED-B16A-EB66E7519982}" type="pres">
      <dgm:prSet presAssocID="{D67B03DA-DFB7-4FEE-A55C-77CAA9EA0BC3}" presName="Accent" presStyleLbl="node1" presStyleIdx="4" presStyleCnt="6"/>
      <dgm:spPr/>
    </dgm:pt>
    <dgm:pt modelId="{A9354709-7AF4-4346-BD07-AC0AF51AEC8B}" type="pres">
      <dgm:prSet presAssocID="{D67B03DA-DFB7-4FEE-A55C-77CAA9EA0BC3}" presName="Parent5" presStyleLbl="revTx" presStyleIdx="4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FF3607D0-F29D-46DD-B4A5-ACA3BB9B97B7}" type="pres">
      <dgm:prSet presAssocID="{FDE54256-E1C7-4069-A599-1E49D40AE17B}" presName="Accent6" presStyleCnt="0"/>
      <dgm:spPr/>
    </dgm:pt>
    <dgm:pt modelId="{F723DF53-D4C7-4C12-83BE-AEDEC8131D51}" type="pres">
      <dgm:prSet presAssocID="{FDE54256-E1C7-4069-A599-1E49D40AE17B}" presName="Accent" presStyleLbl="node1" presStyleIdx="5" presStyleCnt="6"/>
      <dgm:spPr/>
    </dgm:pt>
    <dgm:pt modelId="{784D3093-E0B1-4F37-BEF2-A7418EFFCFE6}" type="pres">
      <dgm:prSet presAssocID="{FDE54256-E1C7-4069-A599-1E49D40AE17B}" presName="Parent6" presStyleLbl="revTx" presStyleIdx="5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BE7A3320-8E39-425B-83F4-37794F732B0E}" type="presOf" srcId="{D67B03DA-DFB7-4FEE-A55C-77CAA9EA0BC3}" destId="{A9354709-7AF4-4346-BD07-AC0AF51AEC8B}" srcOrd="0" destOrd="0" presId="urn:microsoft.com/office/officeart/2009/layout/CircleArrowProcess"/>
    <dgm:cxn modelId="{CA307ACD-F3EC-4314-837C-636D4EE7B840}" type="presOf" srcId="{353E4E9A-7487-4B94-A051-3E1584AEEED5}" destId="{67E1BF55-40A6-4022-A050-B58EA0AC4F5A}" srcOrd="0" destOrd="0" presId="urn:microsoft.com/office/officeart/2009/layout/CircleArrowProcess"/>
    <dgm:cxn modelId="{B891B8F9-0828-458C-A288-9DBA3C6BB751}" type="presOf" srcId="{FDE54256-E1C7-4069-A599-1E49D40AE17B}" destId="{784D3093-E0B1-4F37-BEF2-A7418EFFCFE6}" srcOrd="0" destOrd="0" presId="urn:microsoft.com/office/officeart/2009/layout/CircleArrowProcess"/>
    <dgm:cxn modelId="{55DD6B29-CFAD-4542-82AF-D5CC0E0642D0}" srcId="{353E4E9A-7487-4B94-A051-3E1584AEEED5}" destId="{06CB1E7F-E42F-42B9-AE3E-E1624EEF187C}" srcOrd="2" destOrd="0" parTransId="{562D9BDE-33C6-4E9B-AC0A-53F8E65F3FB7}" sibTransId="{27869413-D262-4DE1-BF08-1E7E0321B0BB}"/>
    <dgm:cxn modelId="{E848C066-0AFB-4A4A-8F87-D6C4A59C536C}" srcId="{353E4E9A-7487-4B94-A051-3E1584AEEED5}" destId="{1ADA9E4A-CCFA-4089-BDDB-0B2AFB3E6E03}" srcOrd="0" destOrd="0" parTransId="{8528B612-40B8-4AF9-B418-795E4D6D9857}" sibTransId="{C52DEEF4-21EA-48D5-AEDF-A6EDBFE64E86}"/>
    <dgm:cxn modelId="{1E233975-5906-406B-9DCE-A29E56A47A78}" type="presOf" srcId="{118FDB61-EDE4-42E9-8285-42E1C1B4E09B}" destId="{47BEDADF-1149-4D5E-B09D-1336FB440294}" srcOrd="0" destOrd="0" presId="urn:microsoft.com/office/officeart/2009/layout/CircleArrowProcess"/>
    <dgm:cxn modelId="{69BF47CB-8742-4662-B120-E67864851207}" type="presOf" srcId="{1ADA9E4A-CCFA-4089-BDDB-0B2AFB3E6E03}" destId="{3B83AFEF-A00C-405F-BA50-BDF7112857B5}" srcOrd="0" destOrd="0" presId="urn:microsoft.com/office/officeart/2009/layout/CircleArrowProcess"/>
    <dgm:cxn modelId="{8BF60E5E-10DB-4973-A079-7667604E60BD}" srcId="{353E4E9A-7487-4B94-A051-3E1584AEEED5}" destId="{D67B03DA-DFB7-4FEE-A55C-77CAA9EA0BC3}" srcOrd="4" destOrd="0" parTransId="{C2B7CD28-1BBE-4D2C-813D-65F1740FEC25}" sibTransId="{0B8ABD17-AB08-422D-BC35-52A9D5851FC8}"/>
    <dgm:cxn modelId="{0CE1D1A8-2C9A-45C1-B3FA-C802B263B4E5}" type="presOf" srcId="{06CB1E7F-E42F-42B9-AE3E-E1624EEF187C}" destId="{027D700F-A26D-4B7B-B541-3075061E8163}" srcOrd="0" destOrd="0" presId="urn:microsoft.com/office/officeart/2009/layout/CircleArrowProcess"/>
    <dgm:cxn modelId="{5798E69E-A843-4974-9830-FCDD3308626B}" type="presOf" srcId="{205BB5DB-137E-403D-803F-29C42F98F99E}" destId="{A51EB53D-13DE-4C39-9CB9-053D75D3219B}" srcOrd="0" destOrd="0" presId="urn:microsoft.com/office/officeart/2009/layout/CircleArrowProcess"/>
    <dgm:cxn modelId="{936CB584-B6CC-4D8A-BA51-D4D382DC77B2}" srcId="{353E4E9A-7487-4B94-A051-3E1584AEEED5}" destId="{FDE54256-E1C7-4069-A599-1E49D40AE17B}" srcOrd="5" destOrd="0" parTransId="{E6974E7B-ECFA-4F51-80F6-E2DD0687831B}" sibTransId="{D12BB8E3-77AC-4632-A299-EC6353331D1C}"/>
    <dgm:cxn modelId="{86A8049E-0C74-49A5-9847-8BC82769FCFA}" srcId="{353E4E9A-7487-4B94-A051-3E1584AEEED5}" destId="{118FDB61-EDE4-42E9-8285-42E1C1B4E09B}" srcOrd="3" destOrd="0" parTransId="{84062823-E08B-4344-9D6C-2DB57C2EA110}" sibTransId="{E2F3C5CD-6944-4CD1-847A-A399B545FA43}"/>
    <dgm:cxn modelId="{77346D93-F228-4922-89BC-50F23A09D632}" srcId="{353E4E9A-7487-4B94-A051-3E1584AEEED5}" destId="{205BB5DB-137E-403D-803F-29C42F98F99E}" srcOrd="1" destOrd="0" parTransId="{FE5DD750-C153-4E63-8C92-ED1DFD79A2ED}" sibTransId="{EE77E19A-6DDD-4637-9DCC-FAC319BB2CA5}"/>
    <dgm:cxn modelId="{34F04488-A569-48AC-85F2-C4D0BC2CC2AE}" type="presParOf" srcId="{67E1BF55-40A6-4022-A050-B58EA0AC4F5A}" destId="{02C01FB1-B475-4F9C-9B92-020A2EE325C6}" srcOrd="0" destOrd="0" presId="urn:microsoft.com/office/officeart/2009/layout/CircleArrowProcess"/>
    <dgm:cxn modelId="{D00F063B-FE0C-40A1-8FFF-96181C6E2A7E}" type="presParOf" srcId="{02C01FB1-B475-4F9C-9B92-020A2EE325C6}" destId="{67C8B22E-D584-4985-AA80-4BD414E877F8}" srcOrd="0" destOrd="0" presId="urn:microsoft.com/office/officeart/2009/layout/CircleArrowProcess"/>
    <dgm:cxn modelId="{BA09AB1D-68AA-4EDE-B46C-020934D6AA98}" type="presParOf" srcId="{67E1BF55-40A6-4022-A050-B58EA0AC4F5A}" destId="{3B83AFEF-A00C-405F-BA50-BDF7112857B5}" srcOrd="1" destOrd="0" presId="urn:microsoft.com/office/officeart/2009/layout/CircleArrowProcess"/>
    <dgm:cxn modelId="{9389DEE3-B4E1-4B41-BF17-18E24213AA43}" type="presParOf" srcId="{67E1BF55-40A6-4022-A050-B58EA0AC4F5A}" destId="{B4B513D7-20ED-4673-BA2A-9CA45335E38D}" srcOrd="2" destOrd="0" presId="urn:microsoft.com/office/officeart/2009/layout/CircleArrowProcess"/>
    <dgm:cxn modelId="{6663756E-E446-40B8-BC7C-DF82EBFFF9E2}" type="presParOf" srcId="{B4B513D7-20ED-4673-BA2A-9CA45335E38D}" destId="{E6C8E623-A5C3-4853-B6F9-D01BA5D07177}" srcOrd="0" destOrd="0" presId="urn:microsoft.com/office/officeart/2009/layout/CircleArrowProcess"/>
    <dgm:cxn modelId="{AB528841-C145-46E6-A127-44F14945C40C}" type="presParOf" srcId="{67E1BF55-40A6-4022-A050-B58EA0AC4F5A}" destId="{A51EB53D-13DE-4C39-9CB9-053D75D3219B}" srcOrd="3" destOrd="0" presId="urn:microsoft.com/office/officeart/2009/layout/CircleArrowProcess"/>
    <dgm:cxn modelId="{C1D58BC5-FDD0-4DA4-8267-7309840E5759}" type="presParOf" srcId="{67E1BF55-40A6-4022-A050-B58EA0AC4F5A}" destId="{42CDAAB8-B548-4676-8F6E-DE5A0F401602}" srcOrd="4" destOrd="0" presId="urn:microsoft.com/office/officeart/2009/layout/CircleArrowProcess"/>
    <dgm:cxn modelId="{64FC03B4-1E8B-4668-9796-8DE2F85FEAE2}" type="presParOf" srcId="{42CDAAB8-B548-4676-8F6E-DE5A0F401602}" destId="{7832B17C-240F-4140-8B07-DD5444DAD24C}" srcOrd="0" destOrd="0" presId="urn:microsoft.com/office/officeart/2009/layout/CircleArrowProcess"/>
    <dgm:cxn modelId="{D86A0E19-7E53-4076-A1C6-8FCBE57DD58B}" type="presParOf" srcId="{67E1BF55-40A6-4022-A050-B58EA0AC4F5A}" destId="{027D700F-A26D-4B7B-B541-3075061E8163}" srcOrd="5" destOrd="0" presId="urn:microsoft.com/office/officeart/2009/layout/CircleArrowProcess"/>
    <dgm:cxn modelId="{BFE0D639-C526-4D33-97AE-BBD0C53B7E36}" type="presParOf" srcId="{67E1BF55-40A6-4022-A050-B58EA0AC4F5A}" destId="{8824F36B-A565-45DD-908F-E606A0599405}" srcOrd="6" destOrd="0" presId="urn:microsoft.com/office/officeart/2009/layout/CircleArrowProcess"/>
    <dgm:cxn modelId="{FA691258-BBFA-4E16-93CF-434112A1B0BC}" type="presParOf" srcId="{8824F36B-A565-45DD-908F-E606A0599405}" destId="{B6995EBF-D46B-40D0-8725-FFC2F8D6F6E6}" srcOrd="0" destOrd="0" presId="urn:microsoft.com/office/officeart/2009/layout/CircleArrowProcess"/>
    <dgm:cxn modelId="{C9146E0E-4C1C-4575-B9CA-8380864C4FBD}" type="presParOf" srcId="{67E1BF55-40A6-4022-A050-B58EA0AC4F5A}" destId="{47BEDADF-1149-4D5E-B09D-1336FB440294}" srcOrd="7" destOrd="0" presId="urn:microsoft.com/office/officeart/2009/layout/CircleArrowProcess"/>
    <dgm:cxn modelId="{96B9301F-3732-4AB7-B88D-EE37F9C31088}" type="presParOf" srcId="{67E1BF55-40A6-4022-A050-B58EA0AC4F5A}" destId="{72CBFB0F-D3E1-439F-ABEF-8F5DA104FD4E}" srcOrd="8" destOrd="0" presId="urn:microsoft.com/office/officeart/2009/layout/CircleArrowProcess"/>
    <dgm:cxn modelId="{269ED402-B238-41E1-8DD6-F99AFDB3E102}" type="presParOf" srcId="{72CBFB0F-D3E1-439F-ABEF-8F5DA104FD4E}" destId="{ADF51470-C84C-47ED-B16A-EB66E7519982}" srcOrd="0" destOrd="0" presId="urn:microsoft.com/office/officeart/2009/layout/CircleArrowProcess"/>
    <dgm:cxn modelId="{874C8090-EE0B-4C7F-AF60-5D65D935AB34}" type="presParOf" srcId="{67E1BF55-40A6-4022-A050-B58EA0AC4F5A}" destId="{A9354709-7AF4-4346-BD07-AC0AF51AEC8B}" srcOrd="9" destOrd="0" presId="urn:microsoft.com/office/officeart/2009/layout/CircleArrowProcess"/>
    <dgm:cxn modelId="{C775D91F-DABC-49C0-9F4B-E822C59E4D97}" type="presParOf" srcId="{67E1BF55-40A6-4022-A050-B58EA0AC4F5A}" destId="{FF3607D0-F29D-46DD-B4A5-ACA3BB9B97B7}" srcOrd="10" destOrd="0" presId="urn:microsoft.com/office/officeart/2009/layout/CircleArrowProcess"/>
    <dgm:cxn modelId="{895C6C9F-E989-41D2-B789-5695DA1C5A9F}" type="presParOf" srcId="{FF3607D0-F29D-46DD-B4A5-ACA3BB9B97B7}" destId="{F723DF53-D4C7-4C12-83BE-AEDEC8131D51}" srcOrd="0" destOrd="0" presId="urn:microsoft.com/office/officeart/2009/layout/CircleArrowProcess"/>
    <dgm:cxn modelId="{4959F59E-68CC-4653-A78E-1074FA2ED6F3}" type="presParOf" srcId="{67E1BF55-40A6-4022-A050-B58EA0AC4F5A}" destId="{784D3093-E0B1-4F37-BEF2-A7418EFFCFE6}" srcOrd="11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353E4E9A-7487-4B94-A051-3E1584AEEED5}" type="doc">
      <dgm:prSet loTypeId="urn:microsoft.com/office/officeart/2009/layout/CircleArrowProcess" loCatId="cycle" qsTypeId="urn:microsoft.com/office/officeart/2005/8/quickstyle/simple4" qsCatId="simple" csTypeId="urn:microsoft.com/office/officeart/2005/8/colors/colorful5" csCatId="colorful"/>
      <dgm:spPr/>
      <dgm:t>
        <a:bodyPr/>
        <a:lstStyle/>
        <a:p>
          <a:endParaRPr lang="pl-PL"/>
        </a:p>
      </dgm:t>
    </dgm:pt>
    <dgm:pt modelId="{1ADA9E4A-CCFA-4089-BDDB-0B2AFB3E6E03}">
      <dgm:prSet/>
      <dgm:spPr/>
      <dgm:t>
        <a:bodyPr/>
        <a:lstStyle/>
        <a:p>
          <a:pPr rtl="0"/>
          <a:r>
            <a:rPr lang="pl-PL" smtClean="0"/>
            <a:t>Cereals</a:t>
          </a:r>
          <a:endParaRPr lang="pl-PL"/>
        </a:p>
      </dgm:t>
    </dgm:pt>
    <dgm:pt modelId="{8528B612-40B8-4AF9-B418-795E4D6D9857}" type="parTrans" cxnId="{E848C066-0AFB-4A4A-8F87-D6C4A59C536C}">
      <dgm:prSet/>
      <dgm:spPr/>
      <dgm:t>
        <a:bodyPr/>
        <a:lstStyle/>
        <a:p>
          <a:endParaRPr lang="pl-PL"/>
        </a:p>
      </dgm:t>
    </dgm:pt>
    <dgm:pt modelId="{C52DEEF4-21EA-48D5-AEDF-A6EDBFE64E86}" type="sibTrans" cxnId="{E848C066-0AFB-4A4A-8F87-D6C4A59C536C}">
      <dgm:prSet/>
      <dgm:spPr/>
      <dgm:t>
        <a:bodyPr/>
        <a:lstStyle/>
        <a:p>
          <a:endParaRPr lang="pl-PL"/>
        </a:p>
      </dgm:t>
    </dgm:pt>
    <dgm:pt modelId="{205BB5DB-137E-403D-803F-29C42F98F99E}">
      <dgm:prSet/>
      <dgm:spPr/>
      <dgm:t>
        <a:bodyPr/>
        <a:lstStyle/>
        <a:p>
          <a:pPr rtl="0"/>
          <a:r>
            <a:rPr lang="pl-PL" smtClean="0"/>
            <a:t>Potatoes </a:t>
          </a:r>
          <a:endParaRPr lang="pl-PL"/>
        </a:p>
      </dgm:t>
    </dgm:pt>
    <dgm:pt modelId="{FE5DD750-C153-4E63-8C92-ED1DFD79A2ED}" type="parTrans" cxnId="{77346D93-F228-4922-89BC-50F23A09D632}">
      <dgm:prSet/>
      <dgm:spPr/>
      <dgm:t>
        <a:bodyPr/>
        <a:lstStyle/>
        <a:p>
          <a:endParaRPr lang="pl-PL"/>
        </a:p>
      </dgm:t>
    </dgm:pt>
    <dgm:pt modelId="{EE77E19A-6DDD-4637-9DCC-FAC319BB2CA5}" type="sibTrans" cxnId="{77346D93-F228-4922-89BC-50F23A09D632}">
      <dgm:prSet/>
      <dgm:spPr/>
      <dgm:t>
        <a:bodyPr/>
        <a:lstStyle/>
        <a:p>
          <a:endParaRPr lang="pl-PL"/>
        </a:p>
      </dgm:t>
    </dgm:pt>
    <dgm:pt modelId="{06CB1E7F-E42F-42B9-AE3E-E1624EEF187C}">
      <dgm:prSet/>
      <dgm:spPr/>
      <dgm:t>
        <a:bodyPr/>
        <a:lstStyle/>
        <a:p>
          <a:pPr rtl="0"/>
          <a:r>
            <a:rPr lang="pl-PL" smtClean="0"/>
            <a:t>Oilseed rape</a:t>
          </a:r>
          <a:endParaRPr lang="pl-PL"/>
        </a:p>
      </dgm:t>
    </dgm:pt>
    <dgm:pt modelId="{562D9BDE-33C6-4E9B-AC0A-53F8E65F3FB7}" type="parTrans" cxnId="{55DD6B29-CFAD-4542-82AF-D5CC0E0642D0}">
      <dgm:prSet/>
      <dgm:spPr/>
      <dgm:t>
        <a:bodyPr/>
        <a:lstStyle/>
        <a:p>
          <a:endParaRPr lang="pl-PL"/>
        </a:p>
      </dgm:t>
    </dgm:pt>
    <dgm:pt modelId="{27869413-D262-4DE1-BF08-1E7E0321B0BB}" type="sibTrans" cxnId="{55DD6B29-CFAD-4542-82AF-D5CC0E0642D0}">
      <dgm:prSet/>
      <dgm:spPr/>
      <dgm:t>
        <a:bodyPr/>
        <a:lstStyle/>
        <a:p>
          <a:endParaRPr lang="pl-PL"/>
        </a:p>
      </dgm:t>
    </dgm:pt>
    <dgm:pt modelId="{118FDB61-EDE4-42E9-8285-42E1C1B4E09B}">
      <dgm:prSet/>
      <dgm:spPr/>
      <dgm:t>
        <a:bodyPr/>
        <a:lstStyle/>
        <a:p>
          <a:pPr rtl="0"/>
          <a:r>
            <a:rPr lang="pl-PL" dirty="0" err="1" smtClean="0"/>
            <a:t>Grasses</a:t>
          </a:r>
          <a:endParaRPr lang="pl-PL" dirty="0"/>
        </a:p>
      </dgm:t>
    </dgm:pt>
    <dgm:pt modelId="{84062823-E08B-4344-9D6C-2DB57C2EA110}" type="parTrans" cxnId="{86A8049E-0C74-49A5-9847-8BC82769FCFA}">
      <dgm:prSet/>
      <dgm:spPr/>
      <dgm:t>
        <a:bodyPr/>
        <a:lstStyle/>
        <a:p>
          <a:endParaRPr lang="pl-PL"/>
        </a:p>
      </dgm:t>
    </dgm:pt>
    <dgm:pt modelId="{E2F3C5CD-6944-4CD1-847A-A399B545FA43}" type="sibTrans" cxnId="{86A8049E-0C74-49A5-9847-8BC82769FCFA}">
      <dgm:prSet/>
      <dgm:spPr/>
      <dgm:t>
        <a:bodyPr/>
        <a:lstStyle/>
        <a:p>
          <a:endParaRPr lang="pl-PL"/>
        </a:p>
      </dgm:t>
    </dgm:pt>
    <dgm:pt modelId="{D67B03DA-DFB7-4FEE-A55C-77CAA9EA0BC3}">
      <dgm:prSet/>
      <dgm:spPr/>
      <dgm:t>
        <a:bodyPr/>
        <a:lstStyle/>
        <a:p>
          <a:pPr rtl="0"/>
          <a:r>
            <a:rPr lang="pl-PL" smtClean="0"/>
            <a:t>Legumes</a:t>
          </a:r>
          <a:endParaRPr lang="pl-PL"/>
        </a:p>
      </dgm:t>
    </dgm:pt>
    <dgm:pt modelId="{C2B7CD28-1BBE-4D2C-813D-65F1740FEC25}" type="parTrans" cxnId="{8BF60E5E-10DB-4973-A079-7667604E60BD}">
      <dgm:prSet/>
      <dgm:spPr/>
      <dgm:t>
        <a:bodyPr/>
        <a:lstStyle/>
        <a:p>
          <a:endParaRPr lang="pl-PL"/>
        </a:p>
      </dgm:t>
    </dgm:pt>
    <dgm:pt modelId="{0B8ABD17-AB08-422D-BC35-52A9D5851FC8}" type="sibTrans" cxnId="{8BF60E5E-10DB-4973-A079-7667604E60BD}">
      <dgm:prSet/>
      <dgm:spPr/>
      <dgm:t>
        <a:bodyPr/>
        <a:lstStyle/>
        <a:p>
          <a:endParaRPr lang="pl-PL"/>
        </a:p>
      </dgm:t>
    </dgm:pt>
    <dgm:pt modelId="{FDE54256-E1C7-4069-A599-1E49D40AE17B}">
      <dgm:prSet/>
      <dgm:spPr/>
      <dgm:t>
        <a:bodyPr/>
        <a:lstStyle/>
        <a:p>
          <a:pPr rtl="0"/>
          <a:r>
            <a:rPr lang="pl-PL" dirty="0" err="1" smtClean="0"/>
            <a:t>Maize</a:t>
          </a:r>
          <a:endParaRPr lang="pl-PL" dirty="0"/>
        </a:p>
      </dgm:t>
    </dgm:pt>
    <dgm:pt modelId="{E6974E7B-ECFA-4F51-80F6-E2DD0687831B}" type="parTrans" cxnId="{936CB584-B6CC-4D8A-BA51-D4D382DC77B2}">
      <dgm:prSet/>
      <dgm:spPr/>
      <dgm:t>
        <a:bodyPr/>
        <a:lstStyle/>
        <a:p>
          <a:endParaRPr lang="pl-PL"/>
        </a:p>
      </dgm:t>
    </dgm:pt>
    <dgm:pt modelId="{D12BB8E3-77AC-4632-A299-EC6353331D1C}" type="sibTrans" cxnId="{936CB584-B6CC-4D8A-BA51-D4D382DC77B2}">
      <dgm:prSet/>
      <dgm:spPr/>
      <dgm:t>
        <a:bodyPr/>
        <a:lstStyle/>
        <a:p>
          <a:endParaRPr lang="pl-PL"/>
        </a:p>
      </dgm:t>
    </dgm:pt>
    <dgm:pt modelId="{67E1BF55-40A6-4022-A050-B58EA0AC4F5A}" type="pres">
      <dgm:prSet presAssocID="{353E4E9A-7487-4B94-A051-3E1584AEEED5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pl-PL"/>
        </a:p>
      </dgm:t>
    </dgm:pt>
    <dgm:pt modelId="{02C01FB1-B475-4F9C-9B92-020A2EE325C6}" type="pres">
      <dgm:prSet presAssocID="{1ADA9E4A-CCFA-4089-BDDB-0B2AFB3E6E03}" presName="Accent1" presStyleCnt="0"/>
      <dgm:spPr/>
    </dgm:pt>
    <dgm:pt modelId="{67C8B22E-D584-4985-AA80-4BD414E877F8}" type="pres">
      <dgm:prSet presAssocID="{1ADA9E4A-CCFA-4089-BDDB-0B2AFB3E6E03}" presName="Accent" presStyleLbl="node1" presStyleIdx="0" presStyleCnt="6"/>
      <dgm:spPr/>
    </dgm:pt>
    <dgm:pt modelId="{3B83AFEF-A00C-405F-BA50-BDF7112857B5}" type="pres">
      <dgm:prSet presAssocID="{1ADA9E4A-CCFA-4089-BDDB-0B2AFB3E6E03}" presName="Parent1" presStyleLbl="revTx" presStyleIdx="0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B4B513D7-20ED-4673-BA2A-9CA45335E38D}" type="pres">
      <dgm:prSet presAssocID="{205BB5DB-137E-403D-803F-29C42F98F99E}" presName="Accent2" presStyleCnt="0"/>
      <dgm:spPr/>
    </dgm:pt>
    <dgm:pt modelId="{E6C8E623-A5C3-4853-B6F9-D01BA5D07177}" type="pres">
      <dgm:prSet presAssocID="{205BB5DB-137E-403D-803F-29C42F98F99E}" presName="Accent" presStyleLbl="node1" presStyleIdx="1" presStyleCnt="6"/>
      <dgm:spPr/>
    </dgm:pt>
    <dgm:pt modelId="{A51EB53D-13DE-4C39-9CB9-053D75D3219B}" type="pres">
      <dgm:prSet presAssocID="{205BB5DB-137E-403D-803F-29C42F98F99E}" presName="Parent2" presStyleLbl="revTx" presStyleIdx="1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42CDAAB8-B548-4676-8F6E-DE5A0F401602}" type="pres">
      <dgm:prSet presAssocID="{06CB1E7F-E42F-42B9-AE3E-E1624EEF187C}" presName="Accent3" presStyleCnt="0"/>
      <dgm:spPr/>
    </dgm:pt>
    <dgm:pt modelId="{7832B17C-240F-4140-8B07-DD5444DAD24C}" type="pres">
      <dgm:prSet presAssocID="{06CB1E7F-E42F-42B9-AE3E-E1624EEF187C}" presName="Accent" presStyleLbl="node1" presStyleIdx="2" presStyleCnt="6"/>
      <dgm:spPr/>
    </dgm:pt>
    <dgm:pt modelId="{027D700F-A26D-4B7B-B541-3075061E8163}" type="pres">
      <dgm:prSet presAssocID="{06CB1E7F-E42F-42B9-AE3E-E1624EEF187C}" presName="Parent3" presStyleLbl="revTx" presStyleIdx="2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8824F36B-A565-45DD-908F-E606A0599405}" type="pres">
      <dgm:prSet presAssocID="{118FDB61-EDE4-42E9-8285-42E1C1B4E09B}" presName="Accent4" presStyleCnt="0"/>
      <dgm:spPr/>
    </dgm:pt>
    <dgm:pt modelId="{B6995EBF-D46B-40D0-8725-FFC2F8D6F6E6}" type="pres">
      <dgm:prSet presAssocID="{118FDB61-EDE4-42E9-8285-42E1C1B4E09B}" presName="Accent" presStyleLbl="node1" presStyleIdx="3" presStyleCnt="6"/>
      <dgm:spPr/>
    </dgm:pt>
    <dgm:pt modelId="{47BEDADF-1149-4D5E-B09D-1336FB440294}" type="pres">
      <dgm:prSet presAssocID="{118FDB61-EDE4-42E9-8285-42E1C1B4E09B}" presName="Parent4" presStyleLbl="revTx" presStyleIdx="3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72CBFB0F-D3E1-439F-ABEF-8F5DA104FD4E}" type="pres">
      <dgm:prSet presAssocID="{D67B03DA-DFB7-4FEE-A55C-77CAA9EA0BC3}" presName="Accent5" presStyleCnt="0"/>
      <dgm:spPr/>
    </dgm:pt>
    <dgm:pt modelId="{ADF51470-C84C-47ED-B16A-EB66E7519982}" type="pres">
      <dgm:prSet presAssocID="{D67B03DA-DFB7-4FEE-A55C-77CAA9EA0BC3}" presName="Accent" presStyleLbl="node1" presStyleIdx="4" presStyleCnt="6"/>
      <dgm:spPr/>
    </dgm:pt>
    <dgm:pt modelId="{A9354709-7AF4-4346-BD07-AC0AF51AEC8B}" type="pres">
      <dgm:prSet presAssocID="{D67B03DA-DFB7-4FEE-A55C-77CAA9EA0BC3}" presName="Parent5" presStyleLbl="revTx" presStyleIdx="4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FF3607D0-F29D-46DD-B4A5-ACA3BB9B97B7}" type="pres">
      <dgm:prSet presAssocID="{FDE54256-E1C7-4069-A599-1E49D40AE17B}" presName="Accent6" presStyleCnt="0"/>
      <dgm:spPr/>
    </dgm:pt>
    <dgm:pt modelId="{F723DF53-D4C7-4C12-83BE-AEDEC8131D51}" type="pres">
      <dgm:prSet presAssocID="{FDE54256-E1C7-4069-A599-1E49D40AE17B}" presName="Accent" presStyleLbl="node1" presStyleIdx="5" presStyleCnt="6"/>
      <dgm:spPr/>
    </dgm:pt>
    <dgm:pt modelId="{784D3093-E0B1-4F37-BEF2-A7418EFFCFE6}" type="pres">
      <dgm:prSet presAssocID="{FDE54256-E1C7-4069-A599-1E49D40AE17B}" presName="Parent6" presStyleLbl="revTx" presStyleIdx="5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BE7A3320-8E39-425B-83F4-37794F732B0E}" type="presOf" srcId="{D67B03DA-DFB7-4FEE-A55C-77CAA9EA0BC3}" destId="{A9354709-7AF4-4346-BD07-AC0AF51AEC8B}" srcOrd="0" destOrd="0" presId="urn:microsoft.com/office/officeart/2009/layout/CircleArrowProcess"/>
    <dgm:cxn modelId="{CA307ACD-F3EC-4314-837C-636D4EE7B840}" type="presOf" srcId="{353E4E9A-7487-4B94-A051-3E1584AEEED5}" destId="{67E1BF55-40A6-4022-A050-B58EA0AC4F5A}" srcOrd="0" destOrd="0" presId="urn:microsoft.com/office/officeart/2009/layout/CircleArrowProcess"/>
    <dgm:cxn modelId="{B891B8F9-0828-458C-A288-9DBA3C6BB751}" type="presOf" srcId="{FDE54256-E1C7-4069-A599-1E49D40AE17B}" destId="{784D3093-E0B1-4F37-BEF2-A7418EFFCFE6}" srcOrd="0" destOrd="0" presId="urn:microsoft.com/office/officeart/2009/layout/CircleArrowProcess"/>
    <dgm:cxn modelId="{55DD6B29-CFAD-4542-82AF-D5CC0E0642D0}" srcId="{353E4E9A-7487-4B94-A051-3E1584AEEED5}" destId="{06CB1E7F-E42F-42B9-AE3E-E1624EEF187C}" srcOrd="2" destOrd="0" parTransId="{562D9BDE-33C6-4E9B-AC0A-53F8E65F3FB7}" sibTransId="{27869413-D262-4DE1-BF08-1E7E0321B0BB}"/>
    <dgm:cxn modelId="{E848C066-0AFB-4A4A-8F87-D6C4A59C536C}" srcId="{353E4E9A-7487-4B94-A051-3E1584AEEED5}" destId="{1ADA9E4A-CCFA-4089-BDDB-0B2AFB3E6E03}" srcOrd="0" destOrd="0" parTransId="{8528B612-40B8-4AF9-B418-795E4D6D9857}" sibTransId="{C52DEEF4-21EA-48D5-AEDF-A6EDBFE64E86}"/>
    <dgm:cxn modelId="{1E233975-5906-406B-9DCE-A29E56A47A78}" type="presOf" srcId="{118FDB61-EDE4-42E9-8285-42E1C1B4E09B}" destId="{47BEDADF-1149-4D5E-B09D-1336FB440294}" srcOrd="0" destOrd="0" presId="urn:microsoft.com/office/officeart/2009/layout/CircleArrowProcess"/>
    <dgm:cxn modelId="{69BF47CB-8742-4662-B120-E67864851207}" type="presOf" srcId="{1ADA9E4A-CCFA-4089-BDDB-0B2AFB3E6E03}" destId="{3B83AFEF-A00C-405F-BA50-BDF7112857B5}" srcOrd="0" destOrd="0" presId="urn:microsoft.com/office/officeart/2009/layout/CircleArrowProcess"/>
    <dgm:cxn modelId="{8BF60E5E-10DB-4973-A079-7667604E60BD}" srcId="{353E4E9A-7487-4B94-A051-3E1584AEEED5}" destId="{D67B03DA-DFB7-4FEE-A55C-77CAA9EA0BC3}" srcOrd="4" destOrd="0" parTransId="{C2B7CD28-1BBE-4D2C-813D-65F1740FEC25}" sibTransId="{0B8ABD17-AB08-422D-BC35-52A9D5851FC8}"/>
    <dgm:cxn modelId="{0CE1D1A8-2C9A-45C1-B3FA-C802B263B4E5}" type="presOf" srcId="{06CB1E7F-E42F-42B9-AE3E-E1624EEF187C}" destId="{027D700F-A26D-4B7B-B541-3075061E8163}" srcOrd="0" destOrd="0" presId="urn:microsoft.com/office/officeart/2009/layout/CircleArrowProcess"/>
    <dgm:cxn modelId="{5798E69E-A843-4974-9830-FCDD3308626B}" type="presOf" srcId="{205BB5DB-137E-403D-803F-29C42F98F99E}" destId="{A51EB53D-13DE-4C39-9CB9-053D75D3219B}" srcOrd="0" destOrd="0" presId="urn:microsoft.com/office/officeart/2009/layout/CircleArrowProcess"/>
    <dgm:cxn modelId="{936CB584-B6CC-4D8A-BA51-D4D382DC77B2}" srcId="{353E4E9A-7487-4B94-A051-3E1584AEEED5}" destId="{FDE54256-E1C7-4069-A599-1E49D40AE17B}" srcOrd="5" destOrd="0" parTransId="{E6974E7B-ECFA-4F51-80F6-E2DD0687831B}" sibTransId="{D12BB8E3-77AC-4632-A299-EC6353331D1C}"/>
    <dgm:cxn modelId="{86A8049E-0C74-49A5-9847-8BC82769FCFA}" srcId="{353E4E9A-7487-4B94-A051-3E1584AEEED5}" destId="{118FDB61-EDE4-42E9-8285-42E1C1B4E09B}" srcOrd="3" destOrd="0" parTransId="{84062823-E08B-4344-9D6C-2DB57C2EA110}" sibTransId="{E2F3C5CD-6944-4CD1-847A-A399B545FA43}"/>
    <dgm:cxn modelId="{77346D93-F228-4922-89BC-50F23A09D632}" srcId="{353E4E9A-7487-4B94-A051-3E1584AEEED5}" destId="{205BB5DB-137E-403D-803F-29C42F98F99E}" srcOrd="1" destOrd="0" parTransId="{FE5DD750-C153-4E63-8C92-ED1DFD79A2ED}" sibTransId="{EE77E19A-6DDD-4637-9DCC-FAC319BB2CA5}"/>
    <dgm:cxn modelId="{34F04488-A569-48AC-85F2-C4D0BC2CC2AE}" type="presParOf" srcId="{67E1BF55-40A6-4022-A050-B58EA0AC4F5A}" destId="{02C01FB1-B475-4F9C-9B92-020A2EE325C6}" srcOrd="0" destOrd="0" presId="urn:microsoft.com/office/officeart/2009/layout/CircleArrowProcess"/>
    <dgm:cxn modelId="{D00F063B-FE0C-40A1-8FFF-96181C6E2A7E}" type="presParOf" srcId="{02C01FB1-B475-4F9C-9B92-020A2EE325C6}" destId="{67C8B22E-D584-4985-AA80-4BD414E877F8}" srcOrd="0" destOrd="0" presId="urn:microsoft.com/office/officeart/2009/layout/CircleArrowProcess"/>
    <dgm:cxn modelId="{BA09AB1D-68AA-4EDE-B46C-020934D6AA98}" type="presParOf" srcId="{67E1BF55-40A6-4022-A050-B58EA0AC4F5A}" destId="{3B83AFEF-A00C-405F-BA50-BDF7112857B5}" srcOrd="1" destOrd="0" presId="urn:microsoft.com/office/officeart/2009/layout/CircleArrowProcess"/>
    <dgm:cxn modelId="{9389DEE3-B4E1-4B41-BF17-18E24213AA43}" type="presParOf" srcId="{67E1BF55-40A6-4022-A050-B58EA0AC4F5A}" destId="{B4B513D7-20ED-4673-BA2A-9CA45335E38D}" srcOrd="2" destOrd="0" presId="urn:microsoft.com/office/officeart/2009/layout/CircleArrowProcess"/>
    <dgm:cxn modelId="{6663756E-E446-40B8-BC7C-DF82EBFFF9E2}" type="presParOf" srcId="{B4B513D7-20ED-4673-BA2A-9CA45335E38D}" destId="{E6C8E623-A5C3-4853-B6F9-D01BA5D07177}" srcOrd="0" destOrd="0" presId="urn:microsoft.com/office/officeart/2009/layout/CircleArrowProcess"/>
    <dgm:cxn modelId="{AB528841-C145-46E6-A127-44F14945C40C}" type="presParOf" srcId="{67E1BF55-40A6-4022-A050-B58EA0AC4F5A}" destId="{A51EB53D-13DE-4C39-9CB9-053D75D3219B}" srcOrd="3" destOrd="0" presId="urn:microsoft.com/office/officeart/2009/layout/CircleArrowProcess"/>
    <dgm:cxn modelId="{C1D58BC5-FDD0-4DA4-8267-7309840E5759}" type="presParOf" srcId="{67E1BF55-40A6-4022-A050-B58EA0AC4F5A}" destId="{42CDAAB8-B548-4676-8F6E-DE5A0F401602}" srcOrd="4" destOrd="0" presId="urn:microsoft.com/office/officeart/2009/layout/CircleArrowProcess"/>
    <dgm:cxn modelId="{64FC03B4-1E8B-4668-9796-8DE2F85FEAE2}" type="presParOf" srcId="{42CDAAB8-B548-4676-8F6E-DE5A0F401602}" destId="{7832B17C-240F-4140-8B07-DD5444DAD24C}" srcOrd="0" destOrd="0" presId="urn:microsoft.com/office/officeart/2009/layout/CircleArrowProcess"/>
    <dgm:cxn modelId="{D86A0E19-7E53-4076-A1C6-8FCBE57DD58B}" type="presParOf" srcId="{67E1BF55-40A6-4022-A050-B58EA0AC4F5A}" destId="{027D700F-A26D-4B7B-B541-3075061E8163}" srcOrd="5" destOrd="0" presId="urn:microsoft.com/office/officeart/2009/layout/CircleArrowProcess"/>
    <dgm:cxn modelId="{BFE0D639-C526-4D33-97AE-BBD0C53B7E36}" type="presParOf" srcId="{67E1BF55-40A6-4022-A050-B58EA0AC4F5A}" destId="{8824F36B-A565-45DD-908F-E606A0599405}" srcOrd="6" destOrd="0" presId="urn:microsoft.com/office/officeart/2009/layout/CircleArrowProcess"/>
    <dgm:cxn modelId="{FA691258-BBFA-4E16-93CF-434112A1B0BC}" type="presParOf" srcId="{8824F36B-A565-45DD-908F-E606A0599405}" destId="{B6995EBF-D46B-40D0-8725-FFC2F8D6F6E6}" srcOrd="0" destOrd="0" presId="urn:microsoft.com/office/officeart/2009/layout/CircleArrowProcess"/>
    <dgm:cxn modelId="{C9146E0E-4C1C-4575-B9CA-8380864C4FBD}" type="presParOf" srcId="{67E1BF55-40A6-4022-A050-B58EA0AC4F5A}" destId="{47BEDADF-1149-4D5E-B09D-1336FB440294}" srcOrd="7" destOrd="0" presId="urn:microsoft.com/office/officeart/2009/layout/CircleArrowProcess"/>
    <dgm:cxn modelId="{96B9301F-3732-4AB7-B88D-EE37F9C31088}" type="presParOf" srcId="{67E1BF55-40A6-4022-A050-B58EA0AC4F5A}" destId="{72CBFB0F-D3E1-439F-ABEF-8F5DA104FD4E}" srcOrd="8" destOrd="0" presId="urn:microsoft.com/office/officeart/2009/layout/CircleArrowProcess"/>
    <dgm:cxn modelId="{269ED402-B238-41E1-8DD6-F99AFDB3E102}" type="presParOf" srcId="{72CBFB0F-D3E1-439F-ABEF-8F5DA104FD4E}" destId="{ADF51470-C84C-47ED-B16A-EB66E7519982}" srcOrd="0" destOrd="0" presId="urn:microsoft.com/office/officeart/2009/layout/CircleArrowProcess"/>
    <dgm:cxn modelId="{874C8090-EE0B-4C7F-AF60-5D65D935AB34}" type="presParOf" srcId="{67E1BF55-40A6-4022-A050-B58EA0AC4F5A}" destId="{A9354709-7AF4-4346-BD07-AC0AF51AEC8B}" srcOrd="9" destOrd="0" presId="urn:microsoft.com/office/officeart/2009/layout/CircleArrowProcess"/>
    <dgm:cxn modelId="{C775D91F-DABC-49C0-9F4B-E822C59E4D97}" type="presParOf" srcId="{67E1BF55-40A6-4022-A050-B58EA0AC4F5A}" destId="{FF3607D0-F29D-46DD-B4A5-ACA3BB9B97B7}" srcOrd="10" destOrd="0" presId="urn:microsoft.com/office/officeart/2009/layout/CircleArrowProcess"/>
    <dgm:cxn modelId="{895C6C9F-E989-41D2-B789-5695DA1C5A9F}" type="presParOf" srcId="{FF3607D0-F29D-46DD-B4A5-ACA3BB9B97B7}" destId="{F723DF53-D4C7-4C12-83BE-AEDEC8131D51}" srcOrd="0" destOrd="0" presId="urn:microsoft.com/office/officeart/2009/layout/CircleArrowProcess"/>
    <dgm:cxn modelId="{4959F59E-68CC-4653-A78E-1074FA2ED6F3}" type="presParOf" srcId="{67E1BF55-40A6-4022-A050-B58EA0AC4F5A}" destId="{784D3093-E0B1-4F37-BEF2-A7418EFFCFE6}" srcOrd="11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353E4E9A-7487-4B94-A051-3E1584AEEED5}" type="doc">
      <dgm:prSet loTypeId="urn:microsoft.com/office/officeart/2009/layout/CircleArrowProcess" loCatId="cycle" qsTypeId="urn:microsoft.com/office/officeart/2005/8/quickstyle/simple4" qsCatId="simple" csTypeId="urn:microsoft.com/office/officeart/2005/8/colors/colorful5" csCatId="colorful"/>
      <dgm:spPr/>
      <dgm:t>
        <a:bodyPr/>
        <a:lstStyle/>
        <a:p>
          <a:endParaRPr lang="pl-PL"/>
        </a:p>
      </dgm:t>
    </dgm:pt>
    <dgm:pt modelId="{1ADA9E4A-CCFA-4089-BDDB-0B2AFB3E6E03}">
      <dgm:prSet/>
      <dgm:spPr/>
      <dgm:t>
        <a:bodyPr/>
        <a:lstStyle/>
        <a:p>
          <a:pPr rtl="0"/>
          <a:r>
            <a:rPr lang="pl-PL" smtClean="0"/>
            <a:t>Cereals</a:t>
          </a:r>
          <a:endParaRPr lang="pl-PL"/>
        </a:p>
      </dgm:t>
    </dgm:pt>
    <dgm:pt modelId="{8528B612-40B8-4AF9-B418-795E4D6D9857}" type="parTrans" cxnId="{E848C066-0AFB-4A4A-8F87-D6C4A59C536C}">
      <dgm:prSet/>
      <dgm:spPr/>
      <dgm:t>
        <a:bodyPr/>
        <a:lstStyle/>
        <a:p>
          <a:endParaRPr lang="pl-PL"/>
        </a:p>
      </dgm:t>
    </dgm:pt>
    <dgm:pt modelId="{C52DEEF4-21EA-48D5-AEDF-A6EDBFE64E86}" type="sibTrans" cxnId="{E848C066-0AFB-4A4A-8F87-D6C4A59C536C}">
      <dgm:prSet/>
      <dgm:spPr/>
      <dgm:t>
        <a:bodyPr/>
        <a:lstStyle/>
        <a:p>
          <a:endParaRPr lang="pl-PL"/>
        </a:p>
      </dgm:t>
    </dgm:pt>
    <dgm:pt modelId="{205BB5DB-137E-403D-803F-29C42F98F99E}">
      <dgm:prSet/>
      <dgm:spPr/>
      <dgm:t>
        <a:bodyPr/>
        <a:lstStyle/>
        <a:p>
          <a:pPr rtl="0"/>
          <a:r>
            <a:rPr lang="pl-PL" smtClean="0"/>
            <a:t>Potatoes </a:t>
          </a:r>
          <a:endParaRPr lang="pl-PL"/>
        </a:p>
      </dgm:t>
    </dgm:pt>
    <dgm:pt modelId="{FE5DD750-C153-4E63-8C92-ED1DFD79A2ED}" type="parTrans" cxnId="{77346D93-F228-4922-89BC-50F23A09D632}">
      <dgm:prSet/>
      <dgm:spPr/>
      <dgm:t>
        <a:bodyPr/>
        <a:lstStyle/>
        <a:p>
          <a:endParaRPr lang="pl-PL"/>
        </a:p>
      </dgm:t>
    </dgm:pt>
    <dgm:pt modelId="{EE77E19A-6DDD-4637-9DCC-FAC319BB2CA5}" type="sibTrans" cxnId="{77346D93-F228-4922-89BC-50F23A09D632}">
      <dgm:prSet/>
      <dgm:spPr/>
      <dgm:t>
        <a:bodyPr/>
        <a:lstStyle/>
        <a:p>
          <a:endParaRPr lang="pl-PL"/>
        </a:p>
      </dgm:t>
    </dgm:pt>
    <dgm:pt modelId="{06CB1E7F-E42F-42B9-AE3E-E1624EEF187C}">
      <dgm:prSet/>
      <dgm:spPr/>
      <dgm:t>
        <a:bodyPr/>
        <a:lstStyle/>
        <a:p>
          <a:pPr rtl="0"/>
          <a:r>
            <a:rPr lang="pl-PL" smtClean="0"/>
            <a:t>Oilseed rape</a:t>
          </a:r>
          <a:endParaRPr lang="pl-PL"/>
        </a:p>
      </dgm:t>
    </dgm:pt>
    <dgm:pt modelId="{562D9BDE-33C6-4E9B-AC0A-53F8E65F3FB7}" type="parTrans" cxnId="{55DD6B29-CFAD-4542-82AF-D5CC0E0642D0}">
      <dgm:prSet/>
      <dgm:spPr/>
      <dgm:t>
        <a:bodyPr/>
        <a:lstStyle/>
        <a:p>
          <a:endParaRPr lang="pl-PL"/>
        </a:p>
      </dgm:t>
    </dgm:pt>
    <dgm:pt modelId="{27869413-D262-4DE1-BF08-1E7E0321B0BB}" type="sibTrans" cxnId="{55DD6B29-CFAD-4542-82AF-D5CC0E0642D0}">
      <dgm:prSet/>
      <dgm:spPr/>
      <dgm:t>
        <a:bodyPr/>
        <a:lstStyle/>
        <a:p>
          <a:endParaRPr lang="pl-PL"/>
        </a:p>
      </dgm:t>
    </dgm:pt>
    <dgm:pt modelId="{118FDB61-EDE4-42E9-8285-42E1C1B4E09B}">
      <dgm:prSet/>
      <dgm:spPr/>
      <dgm:t>
        <a:bodyPr/>
        <a:lstStyle/>
        <a:p>
          <a:pPr rtl="0"/>
          <a:r>
            <a:rPr lang="pl-PL" dirty="0" err="1" smtClean="0"/>
            <a:t>Grasses</a:t>
          </a:r>
          <a:endParaRPr lang="pl-PL" dirty="0"/>
        </a:p>
      </dgm:t>
    </dgm:pt>
    <dgm:pt modelId="{84062823-E08B-4344-9D6C-2DB57C2EA110}" type="parTrans" cxnId="{86A8049E-0C74-49A5-9847-8BC82769FCFA}">
      <dgm:prSet/>
      <dgm:spPr/>
      <dgm:t>
        <a:bodyPr/>
        <a:lstStyle/>
        <a:p>
          <a:endParaRPr lang="pl-PL"/>
        </a:p>
      </dgm:t>
    </dgm:pt>
    <dgm:pt modelId="{E2F3C5CD-6944-4CD1-847A-A399B545FA43}" type="sibTrans" cxnId="{86A8049E-0C74-49A5-9847-8BC82769FCFA}">
      <dgm:prSet/>
      <dgm:spPr/>
      <dgm:t>
        <a:bodyPr/>
        <a:lstStyle/>
        <a:p>
          <a:endParaRPr lang="pl-PL"/>
        </a:p>
      </dgm:t>
    </dgm:pt>
    <dgm:pt modelId="{D67B03DA-DFB7-4FEE-A55C-77CAA9EA0BC3}">
      <dgm:prSet/>
      <dgm:spPr/>
      <dgm:t>
        <a:bodyPr/>
        <a:lstStyle/>
        <a:p>
          <a:pPr rtl="0"/>
          <a:r>
            <a:rPr lang="pl-PL" smtClean="0"/>
            <a:t>Legumes</a:t>
          </a:r>
          <a:endParaRPr lang="pl-PL"/>
        </a:p>
      </dgm:t>
    </dgm:pt>
    <dgm:pt modelId="{C2B7CD28-1BBE-4D2C-813D-65F1740FEC25}" type="parTrans" cxnId="{8BF60E5E-10DB-4973-A079-7667604E60BD}">
      <dgm:prSet/>
      <dgm:spPr/>
      <dgm:t>
        <a:bodyPr/>
        <a:lstStyle/>
        <a:p>
          <a:endParaRPr lang="pl-PL"/>
        </a:p>
      </dgm:t>
    </dgm:pt>
    <dgm:pt modelId="{0B8ABD17-AB08-422D-BC35-52A9D5851FC8}" type="sibTrans" cxnId="{8BF60E5E-10DB-4973-A079-7667604E60BD}">
      <dgm:prSet/>
      <dgm:spPr/>
      <dgm:t>
        <a:bodyPr/>
        <a:lstStyle/>
        <a:p>
          <a:endParaRPr lang="pl-PL"/>
        </a:p>
      </dgm:t>
    </dgm:pt>
    <dgm:pt modelId="{FDE54256-E1C7-4069-A599-1E49D40AE17B}">
      <dgm:prSet/>
      <dgm:spPr/>
      <dgm:t>
        <a:bodyPr/>
        <a:lstStyle/>
        <a:p>
          <a:pPr rtl="0"/>
          <a:r>
            <a:rPr lang="pl-PL" dirty="0" err="1" smtClean="0"/>
            <a:t>Maize</a:t>
          </a:r>
          <a:endParaRPr lang="pl-PL" dirty="0"/>
        </a:p>
      </dgm:t>
    </dgm:pt>
    <dgm:pt modelId="{E6974E7B-ECFA-4F51-80F6-E2DD0687831B}" type="parTrans" cxnId="{936CB584-B6CC-4D8A-BA51-D4D382DC77B2}">
      <dgm:prSet/>
      <dgm:spPr/>
      <dgm:t>
        <a:bodyPr/>
        <a:lstStyle/>
        <a:p>
          <a:endParaRPr lang="pl-PL"/>
        </a:p>
      </dgm:t>
    </dgm:pt>
    <dgm:pt modelId="{D12BB8E3-77AC-4632-A299-EC6353331D1C}" type="sibTrans" cxnId="{936CB584-B6CC-4D8A-BA51-D4D382DC77B2}">
      <dgm:prSet/>
      <dgm:spPr/>
      <dgm:t>
        <a:bodyPr/>
        <a:lstStyle/>
        <a:p>
          <a:endParaRPr lang="pl-PL"/>
        </a:p>
      </dgm:t>
    </dgm:pt>
    <dgm:pt modelId="{67E1BF55-40A6-4022-A050-B58EA0AC4F5A}" type="pres">
      <dgm:prSet presAssocID="{353E4E9A-7487-4B94-A051-3E1584AEEED5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pl-PL"/>
        </a:p>
      </dgm:t>
    </dgm:pt>
    <dgm:pt modelId="{02C01FB1-B475-4F9C-9B92-020A2EE325C6}" type="pres">
      <dgm:prSet presAssocID="{1ADA9E4A-CCFA-4089-BDDB-0B2AFB3E6E03}" presName="Accent1" presStyleCnt="0"/>
      <dgm:spPr/>
    </dgm:pt>
    <dgm:pt modelId="{67C8B22E-D584-4985-AA80-4BD414E877F8}" type="pres">
      <dgm:prSet presAssocID="{1ADA9E4A-CCFA-4089-BDDB-0B2AFB3E6E03}" presName="Accent" presStyleLbl="node1" presStyleIdx="0" presStyleCnt="6"/>
      <dgm:spPr/>
    </dgm:pt>
    <dgm:pt modelId="{3B83AFEF-A00C-405F-BA50-BDF7112857B5}" type="pres">
      <dgm:prSet presAssocID="{1ADA9E4A-CCFA-4089-BDDB-0B2AFB3E6E03}" presName="Parent1" presStyleLbl="revTx" presStyleIdx="0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B4B513D7-20ED-4673-BA2A-9CA45335E38D}" type="pres">
      <dgm:prSet presAssocID="{205BB5DB-137E-403D-803F-29C42F98F99E}" presName="Accent2" presStyleCnt="0"/>
      <dgm:spPr/>
    </dgm:pt>
    <dgm:pt modelId="{E6C8E623-A5C3-4853-B6F9-D01BA5D07177}" type="pres">
      <dgm:prSet presAssocID="{205BB5DB-137E-403D-803F-29C42F98F99E}" presName="Accent" presStyleLbl="node1" presStyleIdx="1" presStyleCnt="6"/>
      <dgm:spPr/>
    </dgm:pt>
    <dgm:pt modelId="{A51EB53D-13DE-4C39-9CB9-053D75D3219B}" type="pres">
      <dgm:prSet presAssocID="{205BB5DB-137E-403D-803F-29C42F98F99E}" presName="Parent2" presStyleLbl="revTx" presStyleIdx="1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42CDAAB8-B548-4676-8F6E-DE5A0F401602}" type="pres">
      <dgm:prSet presAssocID="{06CB1E7F-E42F-42B9-AE3E-E1624EEF187C}" presName="Accent3" presStyleCnt="0"/>
      <dgm:spPr/>
    </dgm:pt>
    <dgm:pt modelId="{7832B17C-240F-4140-8B07-DD5444DAD24C}" type="pres">
      <dgm:prSet presAssocID="{06CB1E7F-E42F-42B9-AE3E-E1624EEF187C}" presName="Accent" presStyleLbl="node1" presStyleIdx="2" presStyleCnt="6"/>
      <dgm:spPr/>
    </dgm:pt>
    <dgm:pt modelId="{027D700F-A26D-4B7B-B541-3075061E8163}" type="pres">
      <dgm:prSet presAssocID="{06CB1E7F-E42F-42B9-AE3E-E1624EEF187C}" presName="Parent3" presStyleLbl="revTx" presStyleIdx="2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8824F36B-A565-45DD-908F-E606A0599405}" type="pres">
      <dgm:prSet presAssocID="{118FDB61-EDE4-42E9-8285-42E1C1B4E09B}" presName="Accent4" presStyleCnt="0"/>
      <dgm:spPr/>
    </dgm:pt>
    <dgm:pt modelId="{B6995EBF-D46B-40D0-8725-FFC2F8D6F6E6}" type="pres">
      <dgm:prSet presAssocID="{118FDB61-EDE4-42E9-8285-42E1C1B4E09B}" presName="Accent" presStyleLbl="node1" presStyleIdx="3" presStyleCnt="6"/>
      <dgm:spPr/>
    </dgm:pt>
    <dgm:pt modelId="{47BEDADF-1149-4D5E-B09D-1336FB440294}" type="pres">
      <dgm:prSet presAssocID="{118FDB61-EDE4-42E9-8285-42E1C1B4E09B}" presName="Parent4" presStyleLbl="revTx" presStyleIdx="3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72CBFB0F-D3E1-439F-ABEF-8F5DA104FD4E}" type="pres">
      <dgm:prSet presAssocID="{D67B03DA-DFB7-4FEE-A55C-77CAA9EA0BC3}" presName="Accent5" presStyleCnt="0"/>
      <dgm:spPr/>
    </dgm:pt>
    <dgm:pt modelId="{ADF51470-C84C-47ED-B16A-EB66E7519982}" type="pres">
      <dgm:prSet presAssocID="{D67B03DA-DFB7-4FEE-A55C-77CAA9EA0BC3}" presName="Accent" presStyleLbl="node1" presStyleIdx="4" presStyleCnt="6"/>
      <dgm:spPr/>
    </dgm:pt>
    <dgm:pt modelId="{A9354709-7AF4-4346-BD07-AC0AF51AEC8B}" type="pres">
      <dgm:prSet presAssocID="{D67B03DA-DFB7-4FEE-A55C-77CAA9EA0BC3}" presName="Parent5" presStyleLbl="revTx" presStyleIdx="4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FF3607D0-F29D-46DD-B4A5-ACA3BB9B97B7}" type="pres">
      <dgm:prSet presAssocID="{FDE54256-E1C7-4069-A599-1E49D40AE17B}" presName="Accent6" presStyleCnt="0"/>
      <dgm:spPr/>
    </dgm:pt>
    <dgm:pt modelId="{F723DF53-D4C7-4C12-83BE-AEDEC8131D51}" type="pres">
      <dgm:prSet presAssocID="{FDE54256-E1C7-4069-A599-1E49D40AE17B}" presName="Accent" presStyleLbl="node1" presStyleIdx="5" presStyleCnt="6"/>
      <dgm:spPr/>
    </dgm:pt>
    <dgm:pt modelId="{784D3093-E0B1-4F37-BEF2-A7418EFFCFE6}" type="pres">
      <dgm:prSet presAssocID="{FDE54256-E1C7-4069-A599-1E49D40AE17B}" presName="Parent6" presStyleLbl="revTx" presStyleIdx="5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BE7A3320-8E39-425B-83F4-37794F732B0E}" type="presOf" srcId="{D67B03DA-DFB7-4FEE-A55C-77CAA9EA0BC3}" destId="{A9354709-7AF4-4346-BD07-AC0AF51AEC8B}" srcOrd="0" destOrd="0" presId="urn:microsoft.com/office/officeart/2009/layout/CircleArrowProcess"/>
    <dgm:cxn modelId="{CA307ACD-F3EC-4314-837C-636D4EE7B840}" type="presOf" srcId="{353E4E9A-7487-4B94-A051-3E1584AEEED5}" destId="{67E1BF55-40A6-4022-A050-B58EA0AC4F5A}" srcOrd="0" destOrd="0" presId="urn:microsoft.com/office/officeart/2009/layout/CircleArrowProcess"/>
    <dgm:cxn modelId="{B891B8F9-0828-458C-A288-9DBA3C6BB751}" type="presOf" srcId="{FDE54256-E1C7-4069-A599-1E49D40AE17B}" destId="{784D3093-E0B1-4F37-BEF2-A7418EFFCFE6}" srcOrd="0" destOrd="0" presId="urn:microsoft.com/office/officeart/2009/layout/CircleArrowProcess"/>
    <dgm:cxn modelId="{55DD6B29-CFAD-4542-82AF-D5CC0E0642D0}" srcId="{353E4E9A-7487-4B94-A051-3E1584AEEED5}" destId="{06CB1E7F-E42F-42B9-AE3E-E1624EEF187C}" srcOrd="2" destOrd="0" parTransId="{562D9BDE-33C6-4E9B-AC0A-53F8E65F3FB7}" sibTransId="{27869413-D262-4DE1-BF08-1E7E0321B0BB}"/>
    <dgm:cxn modelId="{E848C066-0AFB-4A4A-8F87-D6C4A59C536C}" srcId="{353E4E9A-7487-4B94-A051-3E1584AEEED5}" destId="{1ADA9E4A-CCFA-4089-BDDB-0B2AFB3E6E03}" srcOrd="0" destOrd="0" parTransId="{8528B612-40B8-4AF9-B418-795E4D6D9857}" sibTransId="{C52DEEF4-21EA-48D5-AEDF-A6EDBFE64E86}"/>
    <dgm:cxn modelId="{1E233975-5906-406B-9DCE-A29E56A47A78}" type="presOf" srcId="{118FDB61-EDE4-42E9-8285-42E1C1B4E09B}" destId="{47BEDADF-1149-4D5E-B09D-1336FB440294}" srcOrd="0" destOrd="0" presId="urn:microsoft.com/office/officeart/2009/layout/CircleArrowProcess"/>
    <dgm:cxn modelId="{69BF47CB-8742-4662-B120-E67864851207}" type="presOf" srcId="{1ADA9E4A-CCFA-4089-BDDB-0B2AFB3E6E03}" destId="{3B83AFEF-A00C-405F-BA50-BDF7112857B5}" srcOrd="0" destOrd="0" presId="urn:microsoft.com/office/officeart/2009/layout/CircleArrowProcess"/>
    <dgm:cxn modelId="{8BF60E5E-10DB-4973-A079-7667604E60BD}" srcId="{353E4E9A-7487-4B94-A051-3E1584AEEED5}" destId="{D67B03DA-DFB7-4FEE-A55C-77CAA9EA0BC3}" srcOrd="4" destOrd="0" parTransId="{C2B7CD28-1BBE-4D2C-813D-65F1740FEC25}" sibTransId="{0B8ABD17-AB08-422D-BC35-52A9D5851FC8}"/>
    <dgm:cxn modelId="{0CE1D1A8-2C9A-45C1-B3FA-C802B263B4E5}" type="presOf" srcId="{06CB1E7F-E42F-42B9-AE3E-E1624EEF187C}" destId="{027D700F-A26D-4B7B-B541-3075061E8163}" srcOrd="0" destOrd="0" presId="urn:microsoft.com/office/officeart/2009/layout/CircleArrowProcess"/>
    <dgm:cxn modelId="{5798E69E-A843-4974-9830-FCDD3308626B}" type="presOf" srcId="{205BB5DB-137E-403D-803F-29C42F98F99E}" destId="{A51EB53D-13DE-4C39-9CB9-053D75D3219B}" srcOrd="0" destOrd="0" presId="urn:microsoft.com/office/officeart/2009/layout/CircleArrowProcess"/>
    <dgm:cxn modelId="{936CB584-B6CC-4D8A-BA51-D4D382DC77B2}" srcId="{353E4E9A-7487-4B94-A051-3E1584AEEED5}" destId="{FDE54256-E1C7-4069-A599-1E49D40AE17B}" srcOrd="5" destOrd="0" parTransId="{E6974E7B-ECFA-4F51-80F6-E2DD0687831B}" sibTransId="{D12BB8E3-77AC-4632-A299-EC6353331D1C}"/>
    <dgm:cxn modelId="{86A8049E-0C74-49A5-9847-8BC82769FCFA}" srcId="{353E4E9A-7487-4B94-A051-3E1584AEEED5}" destId="{118FDB61-EDE4-42E9-8285-42E1C1B4E09B}" srcOrd="3" destOrd="0" parTransId="{84062823-E08B-4344-9D6C-2DB57C2EA110}" sibTransId="{E2F3C5CD-6944-4CD1-847A-A399B545FA43}"/>
    <dgm:cxn modelId="{77346D93-F228-4922-89BC-50F23A09D632}" srcId="{353E4E9A-7487-4B94-A051-3E1584AEEED5}" destId="{205BB5DB-137E-403D-803F-29C42F98F99E}" srcOrd="1" destOrd="0" parTransId="{FE5DD750-C153-4E63-8C92-ED1DFD79A2ED}" sibTransId="{EE77E19A-6DDD-4637-9DCC-FAC319BB2CA5}"/>
    <dgm:cxn modelId="{34F04488-A569-48AC-85F2-C4D0BC2CC2AE}" type="presParOf" srcId="{67E1BF55-40A6-4022-A050-B58EA0AC4F5A}" destId="{02C01FB1-B475-4F9C-9B92-020A2EE325C6}" srcOrd="0" destOrd="0" presId="urn:microsoft.com/office/officeart/2009/layout/CircleArrowProcess"/>
    <dgm:cxn modelId="{D00F063B-FE0C-40A1-8FFF-96181C6E2A7E}" type="presParOf" srcId="{02C01FB1-B475-4F9C-9B92-020A2EE325C6}" destId="{67C8B22E-D584-4985-AA80-4BD414E877F8}" srcOrd="0" destOrd="0" presId="urn:microsoft.com/office/officeart/2009/layout/CircleArrowProcess"/>
    <dgm:cxn modelId="{BA09AB1D-68AA-4EDE-B46C-020934D6AA98}" type="presParOf" srcId="{67E1BF55-40A6-4022-A050-B58EA0AC4F5A}" destId="{3B83AFEF-A00C-405F-BA50-BDF7112857B5}" srcOrd="1" destOrd="0" presId="urn:microsoft.com/office/officeart/2009/layout/CircleArrowProcess"/>
    <dgm:cxn modelId="{9389DEE3-B4E1-4B41-BF17-18E24213AA43}" type="presParOf" srcId="{67E1BF55-40A6-4022-A050-B58EA0AC4F5A}" destId="{B4B513D7-20ED-4673-BA2A-9CA45335E38D}" srcOrd="2" destOrd="0" presId="urn:microsoft.com/office/officeart/2009/layout/CircleArrowProcess"/>
    <dgm:cxn modelId="{6663756E-E446-40B8-BC7C-DF82EBFFF9E2}" type="presParOf" srcId="{B4B513D7-20ED-4673-BA2A-9CA45335E38D}" destId="{E6C8E623-A5C3-4853-B6F9-D01BA5D07177}" srcOrd="0" destOrd="0" presId="urn:microsoft.com/office/officeart/2009/layout/CircleArrowProcess"/>
    <dgm:cxn modelId="{AB528841-C145-46E6-A127-44F14945C40C}" type="presParOf" srcId="{67E1BF55-40A6-4022-A050-B58EA0AC4F5A}" destId="{A51EB53D-13DE-4C39-9CB9-053D75D3219B}" srcOrd="3" destOrd="0" presId="urn:microsoft.com/office/officeart/2009/layout/CircleArrowProcess"/>
    <dgm:cxn modelId="{C1D58BC5-FDD0-4DA4-8267-7309840E5759}" type="presParOf" srcId="{67E1BF55-40A6-4022-A050-B58EA0AC4F5A}" destId="{42CDAAB8-B548-4676-8F6E-DE5A0F401602}" srcOrd="4" destOrd="0" presId="urn:microsoft.com/office/officeart/2009/layout/CircleArrowProcess"/>
    <dgm:cxn modelId="{64FC03B4-1E8B-4668-9796-8DE2F85FEAE2}" type="presParOf" srcId="{42CDAAB8-B548-4676-8F6E-DE5A0F401602}" destId="{7832B17C-240F-4140-8B07-DD5444DAD24C}" srcOrd="0" destOrd="0" presId="urn:microsoft.com/office/officeart/2009/layout/CircleArrowProcess"/>
    <dgm:cxn modelId="{D86A0E19-7E53-4076-A1C6-8FCBE57DD58B}" type="presParOf" srcId="{67E1BF55-40A6-4022-A050-B58EA0AC4F5A}" destId="{027D700F-A26D-4B7B-B541-3075061E8163}" srcOrd="5" destOrd="0" presId="urn:microsoft.com/office/officeart/2009/layout/CircleArrowProcess"/>
    <dgm:cxn modelId="{BFE0D639-C526-4D33-97AE-BBD0C53B7E36}" type="presParOf" srcId="{67E1BF55-40A6-4022-A050-B58EA0AC4F5A}" destId="{8824F36B-A565-45DD-908F-E606A0599405}" srcOrd="6" destOrd="0" presId="urn:microsoft.com/office/officeart/2009/layout/CircleArrowProcess"/>
    <dgm:cxn modelId="{FA691258-BBFA-4E16-93CF-434112A1B0BC}" type="presParOf" srcId="{8824F36B-A565-45DD-908F-E606A0599405}" destId="{B6995EBF-D46B-40D0-8725-FFC2F8D6F6E6}" srcOrd="0" destOrd="0" presId="urn:microsoft.com/office/officeart/2009/layout/CircleArrowProcess"/>
    <dgm:cxn modelId="{C9146E0E-4C1C-4575-B9CA-8380864C4FBD}" type="presParOf" srcId="{67E1BF55-40A6-4022-A050-B58EA0AC4F5A}" destId="{47BEDADF-1149-4D5E-B09D-1336FB440294}" srcOrd="7" destOrd="0" presId="urn:microsoft.com/office/officeart/2009/layout/CircleArrowProcess"/>
    <dgm:cxn modelId="{96B9301F-3732-4AB7-B88D-EE37F9C31088}" type="presParOf" srcId="{67E1BF55-40A6-4022-A050-B58EA0AC4F5A}" destId="{72CBFB0F-D3E1-439F-ABEF-8F5DA104FD4E}" srcOrd="8" destOrd="0" presId="urn:microsoft.com/office/officeart/2009/layout/CircleArrowProcess"/>
    <dgm:cxn modelId="{269ED402-B238-41E1-8DD6-F99AFDB3E102}" type="presParOf" srcId="{72CBFB0F-D3E1-439F-ABEF-8F5DA104FD4E}" destId="{ADF51470-C84C-47ED-B16A-EB66E7519982}" srcOrd="0" destOrd="0" presId="urn:microsoft.com/office/officeart/2009/layout/CircleArrowProcess"/>
    <dgm:cxn modelId="{874C8090-EE0B-4C7F-AF60-5D65D935AB34}" type="presParOf" srcId="{67E1BF55-40A6-4022-A050-B58EA0AC4F5A}" destId="{A9354709-7AF4-4346-BD07-AC0AF51AEC8B}" srcOrd="9" destOrd="0" presId="urn:microsoft.com/office/officeart/2009/layout/CircleArrowProcess"/>
    <dgm:cxn modelId="{C775D91F-DABC-49C0-9F4B-E822C59E4D97}" type="presParOf" srcId="{67E1BF55-40A6-4022-A050-B58EA0AC4F5A}" destId="{FF3607D0-F29D-46DD-B4A5-ACA3BB9B97B7}" srcOrd="10" destOrd="0" presId="urn:microsoft.com/office/officeart/2009/layout/CircleArrowProcess"/>
    <dgm:cxn modelId="{895C6C9F-E989-41D2-B789-5695DA1C5A9F}" type="presParOf" srcId="{FF3607D0-F29D-46DD-B4A5-ACA3BB9B97B7}" destId="{F723DF53-D4C7-4C12-83BE-AEDEC8131D51}" srcOrd="0" destOrd="0" presId="urn:microsoft.com/office/officeart/2009/layout/CircleArrowProcess"/>
    <dgm:cxn modelId="{4959F59E-68CC-4653-A78E-1074FA2ED6F3}" type="presParOf" srcId="{67E1BF55-40A6-4022-A050-B58EA0AC4F5A}" destId="{784D3093-E0B1-4F37-BEF2-A7418EFFCFE6}" srcOrd="11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353E4E9A-7487-4B94-A051-3E1584AEEED5}" type="doc">
      <dgm:prSet loTypeId="urn:microsoft.com/office/officeart/2009/layout/CircleArrowProcess" loCatId="cycle" qsTypeId="urn:microsoft.com/office/officeart/2005/8/quickstyle/simple4" qsCatId="simple" csTypeId="urn:microsoft.com/office/officeart/2005/8/colors/colorful5" csCatId="colorful"/>
      <dgm:spPr/>
      <dgm:t>
        <a:bodyPr/>
        <a:lstStyle/>
        <a:p>
          <a:endParaRPr lang="pl-PL"/>
        </a:p>
      </dgm:t>
    </dgm:pt>
    <dgm:pt modelId="{1ADA9E4A-CCFA-4089-BDDB-0B2AFB3E6E03}">
      <dgm:prSet/>
      <dgm:spPr/>
      <dgm:t>
        <a:bodyPr/>
        <a:lstStyle/>
        <a:p>
          <a:pPr rtl="0"/>
          <a:r>
            <a:rPr lang="pl-PL" smtClean="0"/>
            <a:t>Cereals</a:t>
          </a:r>
          <a:endParaRPr lang="pl-PL"/>
        </a:p>
      </dgm:t>
    </dgm:pt>
    <dgm:pt modelId="{8528B612-40B8-4AF9-B418-795E4D6D9857}" type="parTrans" cxnId="{E848C066-0AFB-4A4A-8F87-D6C4A59C536C}">
      <dgm:prSet/>
      <dgm:spPr/>
      <dgm:t>
        <a:bodyPr/>
        <a:lstStyle/>
        <a:p>
          <a:endParaRPr lang="pl-PL"/>
        </a:p>
      </dgm:t>
    </dgm:pt>
    <dgm:pt modelId="{C52DEEF4-21EA-48D5-AEDF-A6EDBFE64E86}" type="sibTrans" cxnId="{E848C066-0AFB-4A4A-8F87-D6C4A59C536C}">
      <dgm:prSet/>
      <dgm:spPr/>
      <dgm:t>
        <a:bodyPr/>
        <a:lstStyle/>
        <a:p>
          <a:endParaRPr lang="pl-PL"/>
        </a:p>
      </dgm:t>
    </dgm:pt>
    <dgm:pt modelId="{205BB5DB-137E-403D-803F-29C42F98F99E}">
      <dgm:prSet/>
      <dgm:spPr/>
      <dgm:t>
        <a:bodyPr/>
        <a:lstStyle/>
        <a:p>
          <a:pPr rtl="0"/>
          <a:r>
            <a:rPr lang="pl-PL" smtClean="0"/>
            <a:t>Potatoes </a:t>
          </a:r>
          <a:endParaRPr lang="pl-PL"/>
        </a:p>
      </dgm:t>
    </dgm:pt>
    <dgm:pt modelId="{FE5DD750-C153-4E63-8C92-ED1DFD79A2ED}" type="parTrans" cxnId="{77346D93-F228-4922-89BC-50F23A09D632}">
      <dgm:prSet/>
      <dgm:spPr/>
      <dgm:t>
        <a:bodyPr/>
        <a:lstStyle/>
        <a:p>
          <a:endParaRPr lang="pl-PL"/>
        </a:p>
      </dgm:t>
    </dgm:pt>
    <dgm:pt modelId="{EE77E19A-6DDD-4637-9DCC-FAC319BB2CA5}" type="sibTrans" cxnId="{77346D93-F228-4922-89BC-50F23A09D632}">
      <dgm:prSet/>
      <dgm:spPr/>
      <dgm:t>
        <a:bodyPr/>
        <a:lstStyle/>
        <a:p>
          <a:endParaRPr lang="pl-PL"/>
        </a:p>
      </dgm:t>
    </dgm:pt>
    <dgm:pt modelId="{06CB1E7F-E42F-42B9-AE3E-E1624EEF187C}">
      <dgm:prSet/>
      <dgm:spPr/>
      <dgm:t>
        <a:bodyPr/>
        <a:lstStyle/>
        <a:p>
          <a:pPr rtl="0"/>
          <a:r>
            <a:rPr lang="pl-PL" smtClean="0"/>
            <a:t>Oilseed rape</a:t>
          </a:r>
          <a:endParaRPr lang="pl-PL"/>
        </a:p>
      </dgm:t>
    </dgm:pt>
    <dgm:pt modelId="{562D9BDE-33C6-4E9B-AC0A-53F8E65F3FB7}" type="parTrans" cxnId="{55DD6B29-CFAD-4542-82AF-D5CC0E0642D0}">
      <dgm:prSet/>
      <dgm:spPr/>
      <dgm:t>
        <a:bodyPr/>
        <a:lstStyle/>
        <a:p>
          <a:endParaRPr lang="pl-PL"/>
        </a:p>
      </dgm:t>
    </dgm:pt>
    <dgm:pt modelId="{27869413-D262-4DE1-BF08-1E7E0321B0BB}" type="sibTrans" cxnId="{55DD6B29-CFAD-4542-82AF-D5CC0E0642D0}">
      <dgm:prSet/>
      <dgm:spPr/>
      <dgm:t>
        <a:bodyPr/>
        <a:lstStyle/>
        <a:p>
          <a:endParaRPr lang="pl-PL"/>
        </a:p>
      </dgm:t>
    </dgm:pt>
    <dgm:pt modelId="{118FDB61-EDE4-42E9-8285-42E1C1B4E09B}">
      <dgm:prSet/>
      <dgm:spPr/>
      <dgm:t>
        <a:bodyPr/>
        <a:lstStyle/>
        <a:p>
          <a:pPr rtl="0"/>
          <a:r>
            <a:rPr lang="pl-PL" dirty="0" err="1" smtClean="0"/>
            <a:t>Grasses</a:t>
          </a:r>
          <a:endParaRPr lang="pl-PL" dirty="0"/>
        </a:p>
      </dgm:t>
    </dgm:pt>
    <dgm:pt modelId="{84062823-E08B-4344-9D6C-2DB57C2EA110}" type="parTrans" cxnId="{86A8049E-0C74-49A5-9847-8BC82769FCFA}">
      <dgm:prSet/>
      <dgm:spPr/>
      <dgm:t>
        <a:bodyPr/>
        <a:lstStyle/>
        <a:p>
          <a:endParaRPr lang="pl-PL"/>
        </a:p>
      </dgm:t>
    </dgm:pt>
    <dgm:pt modelId="{E2F3C5CD-6944-4CD1-847A-A399B545FA43}" type="sibTrans" cxnId="{86A8049E-0C74-49A5-9847-8BC82769FCFA}">
      <dgm:prSet/>
      <dgm:spPr/>
      <dgm:t>
        <a:bodyPr/>
        <a:lstStyle/>
        <a:p>
          <a:endParaRPr lang="pl-PL"/>
        </a:p>
      </dgm:t>
    </dgm:pt>
    <dgm:pt modelId="{D67B03DA-DFB7-4FEE-A55C-77CAA9EA0BC3}">
      <dgm:prSet/>
      <dgm:spPr/>
      <dgm:t>
        <a:bodyPr/>
        <a:lstStyle/>
        <a:p>
          <a:pPr rtl="0"/>
          <a:r>
            <a:rPr lang="pl-PL" smtClean="0"/>
            <a:t>Legumes</a:t>
          </a:r>
          <a:endParaRPr lang="pl-PL"/>
        </a:p>
      </dgm:t>
    </dgm:pt>
    <dgm:pt modelId="{C2B7CD28-1BBE-4D2C-813D-65F1740FEC25}" type="parTrans" cxnId="{8BF60E5E-10DB-4973-A079-7667604E60BD}">
      <dgm:prSet/>
      <dgm:spPr/>
      <dgm:t>
        <a:bodyPr/>
        <a:lstStyle/>
        <a:p>
          <a:endParaRPr lang="pl-PL"/>
        </a:p>
      </dgm:t>
    </dgm:pt>
    <dgm:pt modelId="{0B8ABD17-AB08-422D-BC35-52A9D5851FC8}" type="sibTrans" cxnId="{8BF60E5E-10DB-4973-A079-7667604E60BD}">
      <dgm:prSet/>
      <dgm:spPr/>
      <dgm:t>
        <a:bodyPr/>
        <a:lstStyle/>
        <a:p>
          <a:endParaRPr lang="pl-PL"/>
        </a:p>
      </dgm:t>
    </dgm:pt>
    <dgm:pt modelId="{FDE54256-E1C7-4069-A599-1E49D40AE17B}">
      <dgm:prSet/>
      <dgm:spPr/>
      <dgm:t>
        <a:bodyPr/>
        <a:lstStyle/>
        <a:p>
          <a:pPr rtl="0"/>
          <a:r>
            <a:rPr lang="pl-PL" dirty="0" err="1" smtClean="0"/>
            <a:t>Maize</a:t>
          </a:r>
          <a:endParaRPr lang="pl-PL" dirty="0"/>
        </a:p>
      </dgm:t>
    </dgm:pt>
    <dgm:pt modelId="{E6974E7B-ECFA-4F51-80F6-E2DD0687831B}" type="parTrans" cxnId="{936CB584-B6CC-4D8A-BA51-D4D382DC77B2}">
      <dgm:prSet/>
      <dgm:spPr/>
      <dgm:t>
        <a:bodyPr/>
        <a:lstStyle/>
        <a:p>
          <a:endParaRPr lang="pl-PL"/>
        </a:p>
      </dgm:t>
    </dgm:pt>
    <dgm:pt modelId="{D12BB8E3-77AC-4632-A299-EC6353331D1C}" type="sibTrans" cxnId="{936CB584-B6CC-4D8A-BA51-D4D382DC77B2}">
      <dgm:prSet/>
      <dgm:spPr/>
      <dgm:t>
        <a:bodyPr/>
        <a:lstStyle/>
        <a:p>
          <a:endParaRPr lang="pl-PL"/>
        </a:p>
      </dgm:t>
    </dgm:pt>
    <dgm:pt modelId="{67E1BF55-40A6-4022-A050-B58EA0AC4F5A}" type="pres">
      <dgm:prSet presAssocID="{353E4E9A-7487-4B94-A051-3E1584AEEED5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pl-PL"/>
        </a:p>
      </dgm:t>
    </dgm:pt>
    <dgm:pt modelId="{02C01FB1-B475-4F9C-9B92-020A2EE325C6}" type="pres">
      <dgm:prSet presAssocID="{1ADA9E4A-CCFA-4089-BDDB-0B2AFB3E6E03}" presName="Accent1" presStyleCnt="0"/>
      <dgm:spPr/>
    </dgm:pt>
    <dgm:pt modelId="{67C8B22E-D584-4985-AA80-4BD414E877F8}" type="pres">
      <dgm:prSet presAssocID="{1ADA9E4A-CCFA-4089-BDDB-0B2AFB3E6E03}" presName="Accent" presStyleLbl="node1" presStyleIdx="0" presStyleCnt="6"/>
      <dgm:spPr/>
    </dgm:pt>
    <dgm:pt modelId="{3B83AFEF-A00C-405F-BA50-BDF7112857B5}" type="pres">
      <dgm:prSet presAssocID="{1ADA9E4A-CCFA-4089-BDDB-0B2AFB3E6E03}" presName="Parent1" presStyleLbl="revTx" presStyleIdx="0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B4B513D7-20ED-4673-BA2A-9CA45335E38D}" type="pres">
      <dgm:prSet presAssocID="{205BB5DB-137E-403D-803F-29C42F98F99E}" presName="Accent2" presStyleCnt="0"/>
      <dgm:spPr/>
    </dgm:pt>
    <dgm:pt modelId="{E6C8E623-A5C3-4853-B6F9-D01BA5D07177}" type="pres">
      <dgm:prSet presAssocID="{205BB5DB-137E-403D-803F-29C42F98F99E}" presName="Accent" presStyleLbl="node1" presStyleIdx="1" presStyleCnt="6"/>
      <dgm:spPr/>
    </dgm:pt>
    <dgm:pt modelId="{A51EB53D-13DE-4C39-9CB9-053D75D3219B}" type="pres">
      <dgm:prSet presAssocID="{205BB5DB-137E-403D-803F-29C42F98F99E}" presName="Parent2" presStyleLbl="revTx" presStyleIdx="1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42CDAAB8-B548-4676-8F6E-DE5A0F401602}" type="pres">
      <dgm:prSet presAssocID="{06CB1E7F-E42F-42B9-AE3E-E1624EEF187C}" presName="Accent3" presStyleCnt="0"/>
      <dgm:spPr/>
    </dgm:pt>
    <dgm:pt modelId="{7832B17C-240F-4140-8B07-DD5444DAD24C}" type="pres">
      <dgm:prSet presAssocID="{06CB1E7F-E42F-42B9-AE3E-E1624EEF187C}" presName="Accent" presStyleLbl="node1" presStyleIdx="2" presStyleCnt="6"/>
      <dgm:spPr/>
    </dgm:pt>
    <dgm:pt modelId="{027D700F-A26D-4B7B-B541-3075061E8163}" type="pres">
      <dgm:prSet presAssocID="{06CB1E7F-E42F-42B9-AE3E-E1624EEF187C}" presName="Parent3" presStyleLbl="revTx" presStyleIdx="2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8824F36B-A565-45DD-908F-E606A0599405}" type="pres">
      <dgm:prSet presAssocID="{118FDB61-EDE4-42E9-8285-42E1C1B4E09B}" presName="Accent4" presStyleCnt="0"/>
      <dgm:spPr/>
    </dgm:pt>
    <dgm:pt modelId="{B6995EBF-D46B-40D0-8725-FFC2F8D6F6E6}" type="pres">
      <dgm:prSet presAssocID="{118FDB61-EDE4-42E9-8285-42E1C1B4E09B}" presName="Accent" presStyleLbl="node1" presStyleIdx="3" presStyleCnt="6"/>
      <dgm:spPr/>
    </dgm:pt>
    <dgm:pt modelId="{47BEDADF-1149-4D5E-B09D-1336FB440294}" type="pres">
      <dgm:prSet presAssocID="{118FDB61-EDE4-42E9-8285-42E1C1B4E09B}" presName="Parent4" presStyleLbl="revTx" presStyleIdx="3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72CBFB0F-D3E1-439F-ABEF-8F5DA104FD4E}" type="pres">
      <dgm:prSet presAssocID="{D67B03DA-DFB7-4FEE-A55C-77CAA9EA0BC3}" presName="Accent5" presStyleCnt="0"/>
      <dgm:spPr/>
    </dgm:pt>
    <dgm:pt modelId="{ADF51470-C84C-47ED-B16A-EB66E7519982}" type="pres">
      <dgm:prSet presAssocID="{D67B03DA-DFB7-4FEE-A55C-77CAA9EA0BC3}" presName="Accent" presStyleLbl="node1" presStyleIdx="4" presStyleCnt="6"/>
      <dgm:spPr/>
    </dgm:pt>
    <dgm:pt modelId="{A9354709-7AF4-4346-BD07-AC0AF51AEC8B}" type="pres">
      <dgm:prSet presAssocID="{D67B03DA-DFB7-4FEE-A55C-77CAA9EA0BC3}" presName="Parent5" presStyleLbl="revTx" presStyleIdx="4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FF3607D0-F29D-46DD-B4A5-ACA3BB9B97B7}" type="pres">
      <dgm:prSet presAssocID="{FDE54256-E1C7-4069-A599-1E49D40AE17B}" presName="Accent6" presStyleCnt="0"/>
      <dgm:spPr/>
    </dgm:pt>
    <dgm:pt modelId="{F723DF53-D4C7-4C12-83BE-AEDEC8131D51}" type="pres">
      <dgm:prSet presAssocID="{FDE54256-E1C7-4069-A599-1E49D40AE17B}" presName="Accent" presStyleLbl="node1" presStyleIdx="5" presStyleCnt="6"/>
      <dgm:spPr/>
    </dgm:pt>
    <dgm:pt modelId="{784D3093-E0B1-4F37-BEF2-A7418EFFCFE6}" type="pres">
      <dgm:prSet presAssocID="{FDE54256-E1C7-4069-A599-1E49D40AE17B}" presName="Parent6" presStyleLbl="revTx" presStyleIdx="5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BE7A3320-8E39-425B-83F4-37794F732B0E}" type="presOf" srcId="{D67B03DA-DFB7-4FEE-A55C-77CAA9EA0BC3}" destId="{A9354709-7AF4-4346-BD07-AC0AF51AEC8B}" srcOrd="0" destOrd="0" presId="urn:microsoft.com/office/officeart/2009/layout/CircleArrowProcess"/>
    <dgm:cxn modelId="{CA307ACD-F3EC-4314-837C-636D4EE7B840}" type="presOf" srcId="{353E4E9A-7487-4B94-A051-3E1584AEEED5}" destId="{67E1BF55-40A6-4022-A050-B58EA0AC4F5A}" srcOrd="0" destOrd="0" presId="urn:microsoft.com/office/officeart/2009/layout/CircleArrowProcess"/>
    <dgm:cxn modelId="{B891B8F9-0828-458C-A288-9DBA3C6BB751}" type="presOf" srcId="{FDE54256-E1C7-4069-A599-1E49D40AE17B}" destId="{784D3093-E0B1-4F37-BEF2-A7418EFFCFE6}" srcOrd="0" destOrd="0" presId="urn:microsoft.com/office/officeart/2009/layout/CircleArrowProcess"/>
    <dgm:cxn modelId="{55DD6B29-CFAD-4542-82AF-D5CC0E0642D0}" srcId="{353E4E9A-7487-4B94-A051-3E1584AEEED5}" destId="{06CB1E7F-E42F-42B9-AE3E-E1624EEF187C}" srcOrd="2" destOrd="0" parTransId="{562D9BDE-33C6-4E9B-AC0A-53F8E65F3FB7}" sibTransId="{27869413-D262-4DE1-BF08-1E7E0321B0BB}"/>
    <dgm:cxn modelId="{E848C066-0AFB-4A4A-8F87-D6C4A59C536C}" srcId="{353E4E9A-7487-4B94-A051-3E1584AEEED5}" destId="{1ADA9E4A-CCFA-4089-BDDB-0B2AFB3E6E03}" srcOrd="0" destOrd="0" parTransId="{8528B612-40B8-4AF9-B418-795E4D6D9857}" sibTransId="{C52DEEF4-21EA-48D5-AEDF-A6EDBFE64E86}"/>
    <dgm:cxn modelId="{1E233975-5906-406B-9DCE-A29E56A47A78}" type="presOf" srcId="{118FDB61-EDE4-42E9-8285-42E1C1B4E09B}" destId="{47BEDADF-1149-4D5E-B09D-1336FB440294}" srcOrd="0" destOrd="0" presId="urn:microsoft.com/office/officeart/2009/layout/CircleArrowProcess"/>
    <dgm:cxn modelId="{69BF47CB-8742-4662-B120-E67864851207}" type="presOf" srcId="{1ADA9E4A-CCFA-4089-BDDB-0B2AFB3E6E03}" destId="{3B83AFEF-A00C-405F-BA50-BDF7112857B5}" srcOrd="0" destOrd="0" presId="urn:microsoft.com/office/officeart/2009/layout/CircleArrowProcess"/>
    <dgm:cxn modelId="{8BF60E5E-10DB-4973-A079-7667604E60BD}" srcId="{353E4E9A-7487-4B94-A051-3E1584AEEED5}" destId="{D67B03DA-DFB7-4FEE-A55C-77CAA9EA0BC3}" srcOrd="4" destOrd="0" parTransId="{C2B7CD28-1BBE-4D2C-813D-65F1740FEC25}" sibTransId="{0B8ABD17-AB08-422D-BC35-52A9D5851FC8}"/>
    <dgm:cxn modelId="{0CE1D1A8-2C9A-45C1-B3FA-C802B263B4E5}" type="presOf" srcId="{06CB1E7F-E42F-42B9-AE3E-E1624EEF187C}" destId="{027D700F-A26D-4B7B-B541-3075061E8163}" srcOrd="0" destOrd="0" presId="urn:microsoft.com/office/officeart/2009/layout/CircleArrowProcess"/>
    <dgm:cxn modelId="{5798E69E-A843-4974-9830-FCDD3308626B}" type="presOf" srcId="{205BB5DB-137E-403D-803F-29C42F98F99E}" destId="{A51EB53D-13DE-4C39-9CB9-053D75D3219B}" srcOrd="0" destOrd="0" presId="urn:microsoft.com/office/officeart/2009/layout/CircleArrowProcess"/>
    <dgm:cxn modelId="{936CB584-B6CC-4D8A-BA51-D4D382DC77B2}" srcId="{353E4E9A-7487-4B94-A051-3E1584AEEED5}" destId="{FDE54256-E1C7-4069-A599-1E49D40AE17B}" srcOrd="5" destOrd="0" parTransId="{E6974E7B-ECFA-4F51-80F6-E2DD0687831B}" sibTransId="{D12BB8E3-77AC-4632-A299-EC6353331D1C}"/>
    <dgm:cxn modelId="{86A8049E-0C74-49A5-9847-8BC82769FCFA}" srcId="{353E4E9A-7487-4B94-A051-3E1584AEEED5}" destId="{118FDB61-EDE4-42E9-8285-42E1C1B4E09B}" srcOrd="3" destOrd="0" parTransId="{84062823-E08B-4344-9D6C-2DB57C2EA110}" sibTransId="{E2F3C5CD-6944-4CD1-847A-A399B545FA43}"/>
    <dgm:cxn modelId="{77346D93-F228-4922-89BC-50F23A09D632}" srcId="{353E4E9A-7487-4B94-A051-3E1584AEEED5}" destId="{205BB5DB-137E-403D-803F-29C42F98F99E}" srcOrd="1" destOrd="0" parTransId="{FE5DD750-C153-4E63-8C92-ED1DFD79A2ED}" sibTransId="{EE77E19A-6DDD-4637-9DCC-FAC319BB2CA5}"/>
    <dgm:cxn modelId="{34F04488-A569-48AC-85F2-C4D0BC2CC2AE}" type="presParOf" srcId="{67E1BF55-40A6-4022-A050-B58EA0AC4F5A}" destId="{02C01FB1-B475-4F9C-9B92-020A2EE325C6}" srcOrd="0" destOrd="0" presId="urn:microsoft.com/office/officeart/2009/layout/CircleArrowProcess"/>
    <dgm:cxn modelId="{D00F063B-FE0C-40A1-8FFF-96181C6E2A7E}" type="presParOf" srcId="{02C01FB1-B475-4F9C-9B92-020A2EE325C6}" destId="{67C8B22E-D584-4985-AA80-4BD414E877F8}" srcOrd="0" destOrd="0" presId="urn:microsoft.com/office/officeart/2009/layout/CircleArrowProcess"/>
    <dgm:cxn modelId="{BA09AB1D-68AA-4EDE-B46C-020934D6AA98}" type="presParOf" srcId="{67E1BF55-40A6-4022-A050-B58EA0AC4F5A}" destId="{3B83AFEF-A00C-405F-BA50-BDF7112857B5}" srcOrd="1" destOrd="0" presId="urn:microsoft.com/office/officeart/2009/layout/CircleArrowProcess"/>
    <dgm:cxn modelId="{9389DEE3-B4E1-4B41-BF17-18E24213AA43}" type="presParOf" srcId="{67E1BF55-40A6-4022-A050-B58EA0AC4F5A}" destId="{B4B513D7-20ED-4673-BA2A-9CA45335E38D}" srcOrd="2" destOrd="0" presId="urn:microsoft.com/office/officeart/2009/layout/CircleArrowProcess"/>
    <dgm:cxn modelId="{6663756E-E446-40B8-BC7C-DF82EBFFF9E2}" type="presParOf" srcId="{B4B513D7-20ED-4673-BA2A-9CA45335E38D}" destId="{E6C8E623-A5C3-4853-B6F9-D01BA5D07177}" srcOrd="0" destOrd="0" presId="urn:microsoft.com/office/officeart/2009/layout/CircleArrowProcess"/>
    <dgm:cxn modelId="{AB528841-C145-46E6-A127-44F14945C40C}" type="presParOf" srcId="{67E1BF55-40A6-4022-A050-B58EA0AC4F5A}" destId="{A51EB53D-13DE-4C39-9CB9-053D75D3219B}" srcOrd="3" destOrd="0" presId="urn:microsoft.com/office/officeart/2009/layout/CircleArrowProcess"/>
    <dgm:cxn modelId="{C1D58BC5-FDD0-4DA4-8267-7309840E5759}" type="presParOf" srcId="{67E1BF55-40A6-4022-A050-B58EA0AC4F5A}" destId="{42CDAAB8-B548-4676-8F6E-DE5A0F401602}" srcOrd="4" destOrd="0" presId="urn:microsoft.com/office/officeart/2009/layout/CircleArrowProcess"/>
    <dgm:cxn modelId="{64FC03B4-1E8B-4668-9796-8DE2F85FEAE2}" type="presParOf" srcId="{42CDAAB8-B548-4676-8F6E-DE5A0F401602}" destId="{7832B17C-240F-4140-8B07-DD5444DAD24C}" srcOrd="0" destOrd="0" presId="urn:microsoft.com/office/officeart/2009/layout/CircleArrowProcess"/>
    <dgm:cxn modelId="{D86A0E19-7E53-4076-A1C6-8FCBE57DD58B}" type="presParOf" srcId="{67E1BF55-40A6-4022-A050-B58EA0AC4F5A}" destId="{027D700F-A26D-4B7B-B541-3075061E8163}" srcOrd="5" destOrd="0" presId="urn:microsoft.com/office/officeart/2009/layout/CircleArrowProcess"/>
    <dgm:cxn modelId="{BFE0D639-C526-4D33-97AE-BBD0C53B7E36}" type="presParOf" srcId="{67E1BF55-40A6-4022-A050-B58EA0AC4F5A}" destId="{8824F36B-A565-45DD-908F-E606A0599405}" srcOrd="6" destOrd="0" presId="urn:microsoft.com/office/officeart/2009/layout/CircleArrowProcess"/>
    <dgm:cxn modelId="{FA691258-BBFA-4E16-93CF-434112A1B0BC}" type="presParOf" srcId="{8824F36B-A565-45DD-908F-E606A0599405}" destId="{B6995EBF-D46B-40D0-8725-FFC2F8D6F6E6}" srcOrd="0" destOrd="0" presId="urn:microsoft.com/office/officeart/2009/layout/CircleArrowProcess"/>
    <dgm:cxn modelId="{C9146E0E-4C1C-4575-B9CA-8380864C4FBD}" type="presParOf" srcId="{67E1BF55-40A6-4022-A050-B58EA0AC4F5A}" destId="{47BEDADF-1149-4D5E-B09D-1336FB440294}" srcOrd="7" destOrd="0" presId="urn:microsoft.com/office/officeart/2009/layout/CircleArrowProcess"/>
    <dgm:cxn modelId="{96B9301F-3732-4AB7-B88D-EE37F9C31088}" type="presParOf" srcId="{67E1BF55-40A6-4022-A050-B58EA0AC4F5A}" destId="{72CBFB0F-D3E1-439F-ABEF-8F5DA104FD4E}" srcOrd="8" destOrd="0" presId="urn:microsoft.com/office/officeart/2009/layout/CircleArrowProcess"/>
    <dgm:cxn modelId="{269ED402-B238-41E1-8DD6-F99AFDB3E102}" type="presParOf" srcId="{72CBFB0F-D3E1-439F-ABEF-8F5DA104FD4E}" destId="{ADF51470-C84C-47ED-B16A-EB66E7519982}" srcOrd="0" destOrd="0" presId="urn:microsoft.com/office/officeart/2009/layout/CircleArrowProcess"/>
    <dgm:cxn modelId="{874C8090-EE0B-4C7F-AF60-5D65D935AB34}" type="presParOf" srcId="{67E1BF55-40A6-4022-A050-B58EA0AC4F5A}" destId="{A9354709-7AF4-4346-BD07-AC0AF51AEC8B}" srcOrd="9" destOrd="0" presId="urn:microsoft.com/office/officeart/2009/layout/CircleArrowProcess"/>
    <dgm:cxn modelId="{C775D91F-DABC-49C0-9F4B-E822C59E4D97}" type="presParOf" srcId="{67E1BF55-40A6-4022-A050-B58EA0AC4F5A}" destId="{FF3607D0-F29D-46DD-B4A5-ACA3BB9B97B7}" srcOrd="10" destOrd="0" presId="urn:microsoft.com/office/officeart/2009/layout/CircleArrowProcess"/>
    <dgm:cxn modelId="{895C6C9F-E989-41D2-B789-5695DA1C5A9F}" type="presParOf" srcId="{FF3607D0-F29D-46DD-B4A5-ACA3BB9B97B7}" destId="{F723DF53-D4C7-4C12-83BE-AEDEC8131D51}" srcOrd="0" destOrd="0" presId="urn:microsoft.com/office/officeart/2009/layout/CircleArrowProcess"/>
    <dgm:cxn modelId="{4959F59E-68CC-4653-A78E-1074FA2ED6F3}" type="presParOf" srcId="{67E1BF55-40A6-4022-A050-B58EA0AC4F5A}" destId="{784D3093-E0B1-4F37-BEF2-A7418EFFCFE6}" srcOrd="11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353E4E9A-7487-4B94-A051-3E1584AEEED5}" type="doc">
      <dgm:prSet loTypeId="urn:microsoft.com/office/officeart/2009/layout/CircleArrowProcess" loCatId="cycle" qsTypeId="urn:microsoft.com/office/officeart/2005/8/quickstyle/simple4" qsCatId="simple" csTypeId="urn:microsoft.com/office/officeart/2005/8/colors/colorful5" csCatId="colorful"/>
      <dgm:spPr/>
      <dgm:t>
        <a:bodyPr/>
        <a:lstStyle/>
        <a:p>
          <a:endParaRPr lang="pl-PL"/>
        </a:p>
      </dgm:t>
    </dgm:pt>
    <dgm:pt modelId="{1ADA9E4A-CCFA-4089-BDDB-0B2AFB3E6E03}">
      <dgm:prSet/>
      <dgm:spPr/>
      <dgm:t>
        <a:bodyPr/>
        <a:lstStyle/>
        <a:p>
          <a:pPr rtl="0"/>
          <a:r>
            <a:rPr lang="pl-PL" smtClean="0"/>
            <a:t>Cereals</a:t>
          </a:r>
          <a:endParaRPr lang="pl-PL"/>
        </a:p>
      </dgm:t>
    </dgm:pt>
    <dgm:pt modelId="{8528B612-40B8-4AF9-B418-795E4D6D9857}" type="parTrans" cxnId="{E848C066-0AFB-4A4A-8F87-D6C4A59C536C}">
      <dgm:prSet/>
      <dgm:spPr/>
      <dgm:t>
        <a:bodyPr/>
        <a:lstStyle/>
        <a:p>
          <a:endParaRPr lang="pl-PL"/>
        </a:p>
      </dgm:t>
    </dgm:pt>
    <dgm:pt modelId="{C52DEEF4-21EA-48D5-AEDF-A6EDBFE64E86}" type="sibTrans" cxnId="{E848C066-0AFB-4A4A-8F87-D6C4A59C536C}">
      <dgm:prSet/>
      <dgm:spPr/>
      <dgm:t>
        <a:bodyPr/>
        <a:lstStyle/>
        <a:p>
          <a:endParaRPr lang="pl-PL"/>
        </a:p>
      </dgm:t>
    </dgm:pt>
    <dgm:pt modelId="{205BB5DB-137E-403D-803F-29C42F98F99E}">
      <dgm:prSet/>
      <dgm:spPr/>
      <dgm:t>
        <a:bodyPr/>
        <a:lstStyle/>
        <a:p>
          <a:pPr rtl="0"/>
          <a:r>
            <a:rPr lang="pl-PL" smtClean="0"/>
            <a:t>Potatoes </a:t>
          </a:r>
          <a:endParaRPr lang="pl-PL"/>
        </a:p>
      </dgm:t>
    </dgm:pt>
    <dgm:pt modelId="{FE5DD750-C153-4E63-8C92-ED1DFD79A2ED}" type="parTrans" cxnId="{77346D93-F228-4922-89BC-50F23A09D632}">
      <dgm:prSet/>
      <dgm:spPr/>
      <dgm:t>
        <a:bodyPr/>
        <a:lstStyle/>
        <a:p>
          <a:endParaRPr lang="pl-PL"/>
        </a:p>
      </dgm:t>
    </dgm:pt>
    <dgm:pt modelId="{EE77E19A-6DDD-4637-9DCC-FAC319BB2CA5}" type="sibTrans" cxnId="{77346D93-F228-4922-89BC-50F23A09D632}">
      <dgm:prSet/>
      <dgm:spPr/>
      <dgm:t>
        <a:bodyPr/>
        <a:lstStyle/>
        <a:p>
          <a:endParaRPr lang="pl-PL"/>
        </a:p>
      </dgm:t>
    </dgm:pt>
    <dgm:pt modelId="{06CB1E7F-E42F-42B9-AE3E-E1624EEF187C}">
      <dgm:prSet/>
      <dgm:spPr/>
      <dgm:t>
        <a:bodyPr/>
        <a:lstStyle/>
        <a:p>
          <a:pPr rtl="0"/>
          <a:r>
            <a:rPr lang="pl-PL" smtClean="0"/>
            <a:t>Oilseed rape</a:t>
          </a:r>
          <a:endParaRPr lang="pl-PL"/>
        </a:p>
      </dgm:t>
    </dgm:pt>
    <dgm:pt modelId="{562D9BDE-33C6-4E9B-AC0A-53F8E65F3FB7}" type="parTrans" cxnId="{55DD6B29-CFAD-4542-82AF-D5CC0E0642D0}">
      <dgm:prSet/>
      <dgm:spPr/>
      <dgm:t>
        <a:bodyPr/>
        <a:lstStyle/>
        <a:p>
          <a:endParaRPr lang="pl-PL"/>
        </a:p>
      </dgm:t>
    </dgm:pt>
    <dgm:pt modelId="{27869413-D262-4DE1-BF08-1E7E0321B0BB}" type="sibTrans" cxnId="{55DD6B29-CFAD-4542-82AF-D5CC0E0642D0}">
      <dgm:prSet/>
      <dgm:spPr/>
      <dgm:t>
        <a:bodyPr/>
        <a:lstStyle/>
        <a:p>
          <a:endParaRPr lang="pl-PL"/>
        </a:p>
      </dgm:t>
    </dgm:pt>
    <dgm:pt modelId="{118FDB61-EDE4-42E9-8285-42E1C1B4E09B}">
      <dgm:prSet/>
      <dgm:spPr/>
      <dgm:t>
        <a:bodyPr/>
        <a:lstStyle/>
        <a:p>
          <a:pPr rtl="0"/>
          <a:r>
            <a:rPr lang="pl-PL" dirty="0" err="1" smtClean="0"/>
            <a:t>Grasses</a:t>
          </a:r>
          <a:endParaRPr lang="pl-PL" dirty="0"/>
        </a:p>
      </dgm:t>
    </dgm:pt>
    <dgm:pt modelId="{84062823-E08B-4344-9D6C-2DB57C2EA110}" type="parTrans" cxnId="{86A8049E-0C74-49A5-9847-8BC82769FCFA}">
      <dgm:prSet/>
      <dgm:spPr/>
      <dgm:t>
        <a:bodyPr/>
        <a:lstStyle/>
        <a:p>
          <a:endParaRPr lang="pl-PL"/>
        </a:p>
      </dgm:t>
    </dgm:pt>
    <dgm:pt modelId="{E2F3C5CD-6944-4CD1-847A-A399B545FA43}" type="sibTrans" cxnId="{86A8049E-0C74-49A5-9847-8BC82769FCFA}">
      <dgm:prSet/>
      <dgm:spPr/>
      <dgm:t>
        <a:bodyPr/>
        <a:lstStyle/>
        <a:p>
          <a:endParaRPr lang="pl-PL"/>
        </a:p>
      </dgm:t>
    </dgm:pt>
    <dgm:pt modelId="{D67B03DA-DFB7-4FEE-A55C-77CAA9EA0BC3}">
      <dgm:prSet/>
      <dgm:spPr/>
      <dgm:t>
        <a:bodyPr/>
        <a:lstStyle/>
        <a:p>
          <a:pPr rtl="0"/>
          <a:r>
            <a:rPr lang="pl-PL" smtClean="0"/>
            <a:t>Legumes</a:t>
          </a:r>
          <a:endParaRPr lang="pl-PL"/>
        </a:p>
      </dgm:t>
    </dgm:pt>
    <dgm:pt modelId="{C2B7CD28-1BBE-4D2C-813D-65F1740FEC25}" type="parTrans" cxnId="{8BF60E5E-10DB-4973-A079-7667604E60BD}">
      <dgm:prSet/>
      <dgm:spPr/>
      <dgm:t>
        <a:bodyPr/>
        <a:lstStyle/>
        <a:p>
          <a:endParaRPr lang="pl-PL"/>
        </a:p>
      </dgm:t>
    </dgm:pt>
    <dgm:pt modelId="{0B8ABD17-AB08-422D-BC35-52A9D5851FC8}" type="sibTrans" cxnId="{8BF60E5E-10DB-4973-A079-7667604E60BD}">
      <dgm:prSet/>
      <dgm:spPr/>
      <dgm:t>
        <a:bodyPr/>
        <a:lstStyle/>
        <a:p>
          <a:endParaRPr lang="pl-PL"/>
        </a:p>
      </dgm:t>
    </dgm:pt>
    <dgm:pt modelId="{FDE54256-E1C7-4069-A599-1E49D40AE17B}">
      <dgm:prSet/>
      <dgm:spPr/>
      <dgm:t>
        <a:bodyPr/>
        <a:lstStyle/>
        <a:p>
          <a:pPr rtl="0"/>
          <a:r>
            <a:rPr lang="pl-PL" dirty="0" err="1" smtClean="0"/>
            <a:t>Maize</a:t>
          </a:r>
          <a:endParaRPr lang="pl-PL" dirty="0"/>
        </a:p>
      </dgm:t>
    </dgm:pt>
    <dgm:pt modelId="{E6974E7B-ECFA-4F51-80F6-E2DD0687831B}" type="parTrans" cxnId="{936CB584-B6CC-4D8A-BA51-D4D382DC77B2}">
      <dgm:prSet/>
      <dgm:spPr/>
      <dgm:t>
        <a:bodyPr/>
        <a:lstStyle/>
        <a:p>
          <a:endParaRPr lang="pl-PL"/>
        </a:p>
      </dgm:t>
    </dgm:pt>
    <dgm:pt modelId="{D12BB8E3-77AC-4632-A299-EC6353331D1C}" type="sibTrans" cxnId="{936CB584-B6CC-4D8A-BA51-D4D382DC77B2}">
      <dgm:prSet/>
      <dgm:spPr/>
      <dgm:t>
        <a:bodyPr/>
        <a:lstStyle/>
        <a:p>
          <a:endParaRPr lang="pl-PL"/>
        </a:p>
      </dgm:t>
    </dgm:pt>
    <dgm:pt modelId="{67E1BF55-40A6-4022-A050-B58EA0AC4F5A}" type="pres">
      <dgm:prSet presAssocID="{353E4E9A-7487-4B94-A051-3E1584AEEED5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pl-PL"/>
        </a:p>
      </dgm:t>
    </dgm:pt>
    <dgm:pt modelId="{02C01FB1-B475-4F9C-9B92-020A2EE325C6}" type="pres">
      <dgm:prSet presAssocID="{1ADA9E4A-CCFA-4089-BDDB-0B2AFB3E6E03}" presName="Accent1" presStyleCnt="0"/>
      <dgm:spPr/>
    </dgm:pt>
    <dgm:pt modelId="{67C8B22E-D584-4985-AA80-4BD414E877F8}" type="pres">
      <dgm:prSet presAssocID="{1ADA9E4A-CCFA-4089-BDDB-0B2AFB3E6E03}" presName="Accent" presStyleLbl="node1" presStyleIdx="0" presStyleCnt="6"/>
      <dgm:spPr/>
    </dgm:pt>
    <dgm:pt modelId="{3B83AFEF-A00C-405F-BA50-BDF7112857B5}" type="pres">
      <dgm:prSet presAssocID="{1ADA9E4A-CCFA-4089-BDDB-0B2AFB3E6E03}" presName="Parent1" presStyleLbl="revTx" presStyleIdx="0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B4B513D7-20ED-4673-BA2A-9CA45335E38D}" type="pres">
      <dgm:prSet presAssocID="{205BB5DB-137E-403D-803F-29C42F98F99E}" presName="Accent2" presStyleCnt="0"/>
      <dgm:spPr/>
    </dgm:pt>
    <dgm:pt modelId="{E6C8E623-A5C3-4853-B6F9-D01BA5D07177}" type="pres">
      <dgm:prSet presAssocID="{205BB5DB-137E-403D-803F-29C42F98F99E}" presName="Accent" presStyleLbl="node1" presStyleIdx="1" presStyleCnt="6"/>
      <dgm:spPr/>
    </dgm:pt>
    <dgm:pt modelId="{A51EB53D-13DE-4C39-9CB9-053D75D3219B}" type="pres">
      <dgm:prSet presAssocID="{205BB5DB-137E-403D-803F-29C42F98F99E}" presName="Parent2" presStyleLbl="revTx" presStyleIdx="1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42CDAAB8-B548-4676-8F6E-DE5A0F401602}" type="pres">
      <dgm:prSet presAssocID="{06CB1E7F-E42F-42B9-AE3E-E1624EEF187C}" presName="Accent3" presStyleCnt="0"/>
      <dgm:spPr/>
    </dgm:pt>
    <dgm:pt modelId="{7832B17C-240F-4140-8B07-DD5444DAD24C}" type="pres">
      <dgm:prSet presAssocID="{06CB1E7F-E42F-42B9-AE3E-E1624EEF187C}" presName="Accent" presStyleLbl="node1" presStyleIdx="2" presStyleCnt="6"/>
      <dgm:spPr/>
    </dgm:pt>
    <dgm:pt modelId="{027D700F-A26D-4B7B-B541-3075061E8163}" type="pres">
      <dgm:prSet presAssocID="{06CB1E7F-E42F-42B9-AE3E-E1624EEF187C}" presName="Parent3" presStyleLbl="revTx" presStyleIdx="2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8824F36B-A565-45DD-908F-E606A0599405}" type="pres">
      <dgm:prSet presAssocID="{118FDB61-EDE4-42E9-8285-42E1C1B4E09B}" presName="Accent4" presStyleCnt="0"/>
      <dgm:spPr/>
    </dgm:pt>
    <dgm:pt modelId="{B6995EBF-D46B-40D0-8725-FFC2F8D6F6E6}" type="pres">
      <dgm:prSet presAssocID="{118FDB61-EDE4-42E9-8285-42E1C1B4E09B}" presName="Accent" presStyleLbl="node1" presStyleIdx="3" presStyleCnt="6"/>
      <dgm:spPr/>
    </dgm:pt>
    <dgm:pt modelId="{47BEDADF-1149-4D5E-B09D-1336FB440294}" type="pres">
      <dgm:prSet presAssocID="{118FDB61-EDE4-42E9-8285-42E1C1B4E09B}" presName="Parent4" presStyleLbl="revTx" presStyleIdx="3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72CBFB0F-D3E1-439F-ABEF-8F5DA104FD4E}" type="pres">
      <dgm:prSet presAssocID="{D67B03DA-DFB7-4FEE-A55C-77CAA9EA0BC3}" presName="Accent5" presStyleCnt="0"/>
      <dgm:spPr/>
    </dgm:pt>
    <dgm:pt modelId="{ADF51470-C84C-47ED-B16A-EB66E7519982}" type="pres">
      <dgm:prSet presAssocID="{D67B03DA-DFB7-4FEE-A55C-77CAA9EA0BC3}" presName="Accent" presStyleLbl="node1" presStyleIdx="4" presStyleCnt="6"/>
      <dgm:spPr/>
    </dgm:pt>
    <dgm:pt modelId="{A9354709-7AF4-4346-BD07-AC0AF51AEC8B}" type="pres">
      <dgm:prSet presAssocID="{D67B03DA-DFB7-4FEE-A55C-77CAA9EA0BC3}" presName="Parent5" presStyleLbl="revTx" presStyleIdx="4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FF3607D0-F29D-46DD-B4A5-ACA3BB9B97B7}" type="pres">
      <dgm:prSet presAssocID="{FDE54256-E1C7-4069-A599-1E49D40AE17B}" presName="Accent6" presStyleCnt="0"/>
      <dgm:spPr/>
    </dgm:pt>
    <dgm:pt modelId="{F723DF53-D4C7-4C12-83BE-AEDEC8131D51}" type="pres">
      <dgm:prSet presAssocID="{FDE54256-E1C7-4069-A599-1E49D40AE17B}" presName="Accent" presStyleLbl="node1" presStyleIdx="5" presStyleCnt="6"/>
      <dgm:spPr/>
    </dgm:pt>
    <dgm:pt modelId="{784D3093-E0B1-4F37-BEF2-A7418EFFCFE6}" type="pres">
      <dgm:prSet presAssocID="{FDE54256-E1C7-4069-A599-1E49D40AE17B}" presName="Parent6" presStyleLbl="revTx" presStyleIdx="5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BE7A3320-8E39-425B-83F4-37794F732B0E}" type="presOf" srcId="{D67B03DA-DFB7-4FEE-A55C-77CAA9EA0BC3}" destId="{A9354709-7AF4-4346-BD07-AC0AF51AEC8B}" srcOrd="0" destOrd="0" presId="urn:microsoft.com/office/officeart/2009/layout/CircleArrowProcess"/>
    <dgm:cxn modelId="{CA307ACD-F3EC-4314-837C-636D4EE7B840}" type="presOf" srcId="{353E4E9A-7487-4B94-A051-3E1584AEEED5}" destId="{67E1BF55-40A6-4022-A050-B58EA0AC4F5A}" srcOrd="0" destOrd="0" presId="urn:microsoft.com/office/officeart/2009/layout/CircleArrowProcess"/>
    <dgm:cxn modelId="{B891B8F9-0828-458C-A288-9DBA3C6BB751}" type="presOf" srcId="{FDE54256-E1C7-4069-A599-1E49D40AE17B}" destId="{784D3093-E0B1-4F37-BEF2-A7418EFFCFE6}" srcOrd="0" destOrd="0" presId="urn:microsoft.com/office/officeart/2009/layout/CircleArrowProcess"/>
    <dgm:cxn modelId="{55DD6B29-CFAD-4542-82AF-D5CC0E0642D0}" srcId="{353E4E9A-7487-4B94-A051-3E1584AEEED5}" destId="{06CB1E7F-E42F-42B9-AE3E-E1624EEF187C}" srcOrd="2" destOrd="0" parTransId="{562D9BDE-33C6-4E9B-AC0A-53F8E65F3FB7}" sibTransId="{27869413-D262-4DE1-BF08-1E7E0321B0BB}"/>
    <dgm:cxn modelId="{E848C066-0AFB-4A4A-8F87-D6C4A59C536C}" srcId="{353E4E9A-7487-4B94-A051-3E1584AEEED5}" destId="{1ADA9E4A-CCFA-4089-BDDB-0B2AFB3E6E03}" srcOrd="0" destOrd="0" parTransId="{8528B612-40B8-4AF9-B418-795E4D6D9857}" sibTransId="{C52DEEF4-21EA-48D5-AEDF-A6EDBFE64E86}"/>
    <dgm:cxn modelId="{1E233975-5906-406B-9DCE-A29E56A47A78}" type="presOf" srcId="{118FDB61-EDE4-42E9-8285-42E1C1B4E09B}" destId="{47BEDADF-1149-4D5E-B09D-1336FB440294}" srcOrd="0" destOrd="0" presId="urn:microsoft.com/office/officeart/2009/layout/CircleArrowProcess"/>
    <dgm:cxn modelId="{69BF47CB-8742-4662-B120-E67864851207}" type="presOf" srcId="{1ADA9E4A-CCFA-4089-BDDB-0B2AFB3E6E03}" destId="{3B83AFEF-A00C-405F-BA50-BDF7112857B5}" srcOrd="0" destOrd="0" presId="urn:microsoft.com/office/officeart/2009/layout/CircleArrowProcess"/>
    <dgm:cxn modelId="{8BF60E5E-10DB-4973-A079-7667604E60BD}" srcId="{353E4E9A-7487-4B94-A051-3E1584AEEED5}" destId="{D67B03DA-DFB7-4FEE-A55C-77CAA9EA0BC3}" srcOrd="4" destOrd="0" parTransId="{C2B7CD28-1BBE-4D2C-813D-65F1740FEC25}" sibTransId="{0B8ABD17-AB08-422D-BC35-52A9D5851FC8}"/>
    <dgm:cxn modelId="{0CE1D1A8-2C9A-45C1-B3FA-C802B263B4E5}" type="presOf" srcId="{06CB1E7F-E42F-42B9-AE3E-E1624EEF187C}" destId="{027D700F-A26D-4B7B-B541-3075061E8163}" srcOrd="0" destOrd="0" presId="urn:microsoft.com/office/officeart/2009/layout/CircleArrowProcess"/>
    <dgm:cxn modelId="{5798E69E-A843-4974-9830-FCDD3308626B}" type="presOf" srcId="{205BB5DB-137E-403D-803F-29C42F98F99E}" destId="{A51EB53D-13DE-4C39-9CB9-053D75D3219B}" srcOrd="0" destOrd="0" presId="urn:microsoft.com/office/officeart/2009/layout/CircleArrowProcess"/>
    <dgm:cxn modelId="{936CB584-B6CC-4D8A-BA51-D4D382DC77B2}" srcId="{353E4E9A-7487-4B94-A051-3E1584AEEED5}" destId="{FDE54256-E1C7-4069-A599-1E49D40AE17B}" srcOrd="5" destOrd="0" parTransId="{E6974E7B-ECFA-4F51-80F6-E2DD0687831B}" sibTransId="{D12BB8E3-77AC-4632-A299-EC6353331D1C}"/>
    <dgm:cxn modelId="{86A8049E-0C74-49A5-9847-8BC82769FCFA}" srcId="{353E4E9A-7487-4B94-A051-3E1584AEEED5}" destId="{118FDB61-EDE4-42E9-8285-42E1C1B4E09B}" srcOrd="3" destOrd="0" parTransId="{84062823-E08B-4344-9D6C-2DB57C2EA110}" sibTransId="{E2F3C5CD-6944-4CD1-847A-A399B545FA43}"/>
    <dgm:cxn modelId="{77346D93-F228-4922-89BC-50F23A09D632}" srcId="{353E4E9A-7487-4B94-A051-3E1584AEEED5}" destId="{205BB5DB-137E-403D-803F-29C42F98F99E}" srcOrd="1" destOrd="0" parTransId="{FE5DD750-C153-4E63-8C92-ED1DFD79A2ED}" sibTransId="{EE77E19A-6DDD-4637-9DCC-FAC319BB2CA5}"/>
    <dgm:cxn modelId="{34F04488-A569-48AC-85F2-C4D0BC2CC2AE}" type="presParOf" srcId="{67E1BF55-40A6-4022-A050-B58EA0AC4F5A}" destId="{02C01FB1-B475-4F9C-9B92-020A2EE325C6}" srcOrd="0" destOrd="0" presId="urn:microsoft.com/office/officeart/2009/layout/CircleArrowProcess"/>
    <dgm:cxn modelId="{D00F063B-FE0C-40A1-8FFF-96181C6E2A7E}" type="presParOf" srcId="{02C01FB1-B475-4F9C-9B92-020A2EE325C6}" destId="{67C8B22E-D584-4985-AA80-4BD414E877F8}" srcOrd="0" destOrd="0" presId="urn:microsoft.com/office/officeart/2009/layout/CircleArrowProcess"/>
    <dgm:cxn modelId="{BA09AB1D-68AA-4EDE-B46C-020934D6AA98}" type="presParOf" srcId="{67E1BF55-40A6-4022-A050-B58EA0AC4F5A}" destId="{3B83AFEF-A00C-405F-BA50-BDF7112857B5}" srcOrd="1" destOrd="0" presId="urn:microsoft.com/office/officeart/2009/layout/CircleArrowProcess"/>
    <dgm:cxn modelId="{9389DEE3-B4E1-4B41-BF17-18E24213AA43}" type="presParOf" srcId="{67E1BF55-40A6-4022-A050-B58EA0AC4F5A}" destId="{B4B513D7-20ED-4673-BA2A-9CA45335E38D}" srcOrd="2" destOrd="0" presId="urn:microsoft.com/office/officeart/2009/layout/CircleArrowProcess"/>
    <dgm:cxn modelId="{6663756E-E446-40B8-BC7C-DF82EBFFF9E2}" type="presParOf" srcId="{B4B513D7-20ED-4673-BA2A-9CA45335E38D}" destId="{E6C8E623-A5C3-4853-B6F9-D01BA5D07177}" srcOrd="0" destOrd="0" presId="urn:microsoft.com/office/officeart/2009/layout/CircleArrowProcess"/>
    <dgm:cxn modelId="{AB528841-C145-46E6-A127-44F14945C40C}" type="presParOf" srcId="{67E1BF55-40A6-4022-A050-B58EA0AC4F5A}" destId="{A51EB53D-13DE-4C39-9CB9-053D75D3219B}" srcOrd="3" destOrd="0" presId="urn:microsoft.com/office/officeart/2009/layout/CircleArrowProcess"/>
    <dgm:cxn modelId="{C1D58BC5-FDD0-4DA4-8267-7309840E5759}" type="presParOf" srcId="{67E1BF55-40A6-4022-A050-B58EA0AC4F5A}" destId="{42CDAAB8-B548-4676-8F6E-DE5A0F401602}" srcOrd="4" destOrd="0" presId="urn:microsoft.com/office/officeart/2009/layout/CircleArrowProcess"/>
    <dgm:cxn modelId="{64FC03B4-1E8B-4668-9796-8DE2F85FEAE2}" type="presParOf" srcId="{42CDAAB8-B548-4676-8F6E-DE5A0F401602}" destId="{7832B17C-240F-4140-8B07-DD5444DAD24C}" srcOrd="0" destOrd="0" presId="urn:microsoft.com/office/officeart/2009/layout/CircleArrowProcess"/>
    <dgm:cxn modelId="{D86A0E19-7E53-4076-A1C6-8FCBE57DD58B}" type="presParOf" srcId="{67E1BF55-40A6-4022-A050-B58EA0AC4F5A}" destId="{027D700F-A26D-4B7B-B541-3075061E8163}" srcOrd="5" destOrd="0" presId="urn:microsoft.com/office/officeart/2009/layout/CircleArrowProcess"/>
    <dgm:cxn modelId="{BFE0D639-C526-4D33-97AE-BBD0C53B7E36}" type="presParOf" srcId="{67E1BF55-40A6-4022-A050-B58EA0AC4F5A}" destId="{8824F36B-A565-45DD-908F-E606A0599405}" srcOrd="6" destOrd="0" presId="urn:microsoft.com/office/officeart/2009/layout/CircleArrowProcess"/>
    <dgm:cxn modelId="{FA691258-BBFA-4E16-93CF-434112A1B0BC}" type="presParOf" srcId="{8824F36B-A565-45DD-908F-E606A0599405}" destId="{B6995EBF-D46B-40D0-8725-FFC2F8D6F6E6}" srcOrd="0" destOrd="0" presId="urn:microsoft.com/office/officeart/2009/layout/CircleArrowProcess"/>
    <dgm:cxn modelId="{C9146E0E-4C1C-4575-B9CA-8380864C4FBD}" type="presParOf" srcId="{67E1BF55-40A6-4022-A050-B58EA0AC4F5A}" destId="{47BEDADF-1149-4D5E-B09D-1336FB440294}" srcOrd="7" destOrd="0" presId="urn:microsoft.com/office/officeart/2009/layout/CircleArrowProcess"/>
    <dgm:cxn modelId="{96B9301F-3732-4AB7-B88D-EE37F9C31088}" type="presParOf" srcId="{67E1BF55-40A6-4022-A050-B58EA0AC4F5A}" destId="{72CBFB0F-D3E1-439F-ABEF-8F5DA104FD4E}" srcOrd="8" destOrd="0" presId="urn:microsoft.com/office/officeart/2009/layout/CircleArrowProcess"/>
    <dgm:cxn modelId="{269ED402-B238-41E1-8DD6-F99AFDB3E102}" type="presParOf" srcId="{72CBFB0F-D3E1-439F-ABEF-8F5DA104FD4E}" destId="{ADF51470-C84C-47ED-B16A-EB66E7519982}" srcOrd="0" destOrd="0" presId="urn:microsoft.com/office/officeart/2009/layout/CircleArrowProcess"/>
    <dgm:cxn modelId="{874C8090-EE0B-4C7F-AF60-5D65D935AB34}" type="presParOf" srcId="{67E1BF55-40A6-4022-A050-B58EA0AC4F5A}" destId="{A9354709-7AF4-4346-BD07-AC0AF51AEC8B}" srcOrd="9" destOrd="0" presId="urn:microsoft.com/office/officeart/2009/layout/CircleArrowProcess"/>
    <dgm:cxn modelId="{C775D91F-DABC-49C0-9F4B-E822C59E4D97}" type="presParOf" srcId="{67E1BF55-40A6-4022-A050-B58EA0AC4F5A}" destId="{FF3607D0-F29D-46DD-B4A5-ACA3BB9B97B7}" srcOrd="10" destOrd="0" presId="urn:microsoft.com/office/officeart/2009/layout/CircleArrowProcess"/>
    <dgm:cxn modelId="{895C6C9F-E989-41D2-B789-5695DA1C5A9F}" type="presParOf" srcId="{FF3607D0-F29D-46DD-B4A5-ACA3BB9B97B7}" destId="{F723DF53-D4C7-4C12-83BE-AEDEC8131D51}" srcOrd="0" destOrd="0" presId="urn:microsoft.com/office/officeart/2009/layout/CircleArrowProcess"/>
    <dgm:cxn modelId="{4959F59E-68CC-4653-A78E-1074FA2ED6F3}" type="presParOf" srcId="{67E1BF55-40A6-4022-A050-B58EA0AC4F5A}" destId="{784D3093-E0B1-4F37-BEF2-A7418EFFCFE6}" srcOrd="11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353E4E9A-7487-4B94-A051-3E1584AEEED5}" type="doc">
      <dgm:prSet loTypeId="urn:microsoft.com/office/officeart/2009/layout/CircleArrowProcess" loCatId="cycle" qsTypeId="urn:microsoft.com/office/officeart/2005/8/quickstyle/simple4" qsCatId="simple" csTypeId="urn:microsoft.com/office/officeart/2005/8/colors/colorful5" csCatId="colorful"/>
      <dgm:spPr/>
      <dgm:t>
        <a:bodyPr/>
        <a:lstStyle/>
        <a:p>
          <a:endParaRPr lang="pl-PL"/>
        </a:p>
      </dgm:t>
    </dgm:pt>
    <dgm:pt modelId="{1ADA9E4A-CCFA-4089-BDDB-0B2AFB3E6E03}">
      <dgm:prSet/>
      <dgm:spPr/>
      <dgm:t>
        <a:bodyPr/>
        <a:lstStyle/>
        <a:p>
          <a:pPr rtl="0"/>
          <a:r>
            <a:rPr lang="pl-PL" smtClean="0"/>
            <a:t>Cereals</a:t>
          </a:r>
          <a:endParaRPr lang="pl-PL"/>
        </a:p>
      </dgm:t>
    </dgm:pt>
    <dgm:pt modelId="{8528B612-40B8-4AF9-B418-795E4D6D9857}" type="parTrans" cxnId="{E848C066-0AFB-4A4A-8F87-D6C4A59C536C}">
      <dgm:prSet/>
      <dgm:spPr/>
      <dgm:t>
        <a:bodyPr/>
        <a:lstStyle/>
        <a:p>
          <a:endParaRPr lang="pl-PL"/>
        </a:p>
      </dgm:t>
    </dgm:pt>
    <dgm:pt modelId="{C52DEEF4-21EA-48D5-AEDF-A6EDBFE64E86}" type="sibTrans" cxnId="{E848C066-0AFB-4A4A-8F87-D6C4A59C536C}">
      <dgm:prSet/>
      <dgm:spPr/>
      <dgm:t>
        <a:bodyPr/>
        <a:lstStyle/>
        <a:p>
          <a:endParaRPr lang="pl-PL"/>
        </a:p>
      </dgm:t>
    </dgm:pt>
    <dgm:pt modelId="{205BB5DB-137E-403D-803F-29C42F98F99E}">
      <dgm:prSet/>
      <dgm:spPr/>
      <dgm:t>
        <a:bodyPr/>
        <a:lstStyle/>
        <a:p>
          <a:pPr rtl="0"/>
          <a:r>
            <a:rPr lang="pl-PL" smtClean="0"/>
            <a:t>Potatoes </a:t>
          </a:r>
          <a:endParaRPr lang="pl-PL"/>
        </a:p>
      </dgm:t>
    </dgm:pt>
    <dgm:pt modelId="{FE5DD750-C153-4E63-8C92-ED1DFD79A2ED}" type="parTrans" cxnId="{77346D93-F228-4922-89BC-50F23A09D632}">
      <dgm:prSet/>
      <dgm:spPr/>
      <dgm:t>
        <a:bodyPr/>
        <a:lstStyle/>
        <a:p>
          <a:endParaRPr lang="pl-PL"/>
        </a:p>
      </dgm:t>
    </dgm:pt>
    <dgm:pt modelId="{EE77E19A-6DDD-4637-9DCC-FAC319BB2CA5}" type="sibTrans" cxnId="{77346D93-F228-4922-89BC-50F23A09D632}">
      <dgm:prSet/>
      <dgm:spPr/>
      <dgm:t>
        <a:bodyPr/>
        <a:lstStyle/>
        <a:p>
          <a:endParaRPr lang="pl-PL"/>
        </a:p>
      </dgm:t>
    </dgm:pt>
    <dgm:pt modelId="{06CB1E7F-E42F-42B9-AE3E-E1624EEF187C}">
      <dgm:prSet/>
      <dgm:spPr/>
      <dgm:t>
        <a:bodyPr/>
        <a:lstStyle/>
        <a:p>
          <a:pPr rtl="0"/>
          <a:r>
            <a:rPr lang="pl-PL" smtClean="0"/>
            <a:t>Oilseed rape</a:t>
          </a:r>
          <a:endParaRPr lang="pl-PL"/>
        </a:p>
      </dgm:t>
    </dgm:pt>
    <dgm:pt modelId="{562D9BDE-33C6-4E9B-AC0A-53F8E65F3FB7}" type="parTrans" cxnId="{55DD6B29-CFAD-4542-82AF-D5CC0E0642D0}">
      <dgm:prSet/>
      <dgm:spPr/>
      <dgm:t>
        <a:bodyPr/>
        <a:lstStyle/>
        <a:p>
          <a:endParaRPr lang="pl-PL"/>
        </a:p>
      </dgm:t>
    </dgm:pt>
    <dgm:pt modelId="{27869413-D262-4DE1-BF08-1E7E0321B0BB}" type="sibTrans" cxnId="{55DD6B29-CFAD-4542-82AF-D5CC0E0642D0}">
      <dgm:prSet/>
      <dgm:spPr/>
      <dgm:t>
        <a:bodyPr/>
        <a:lstStyle/>
        <a:p>
          <a:endParaRPr lang="pl-PL"/>
        </a:p>
      </dgm:t>
    </dgm:pt>
    <dgm:pt modelId="{118FDB61-EDE4-42E9-8285-42E1C1B4E09B}">
      <dgm:prSet/>
      <dgm:spPr/>
      <dgm:t>
        <a:bodyPr/>
        <a:lstStyle/>
        <a:p>
          <a:pPr rtl="0"/>
          <a:r>
            <a:rPr lang="pl-PL" dirty="0" err="1" smtClean="0"/>
            <a:t>Grasses</a:t>
          </a:r>
          <a:endParaRPr lang="pl-PL" dirty="0"/>
        </a:p>
      </dgm:t>
    </dgm:pt>
    <dgm:pt modelId="{84062823-E08B-4344-9D6C-2DB57C2EA110}" type="parTrans" cxnId="{86A8049E-0C74-49A5-9847-8BC82769FCFA}">
      <dgm:prSet/>
      <dgm:spPr/>
      <dgm:t>
        <a:bodyPr/>
        <a:lstStyle/>
        <a:p>
          <a:endParaRPr lang="pl-PL"/>
        </a:p>
      </dgm:t>
    </dgm:pt>
    <dgm:pt modelId="{E2F3C5CD-6944-4CD1-847A-A399B545FA43}" type="sibTrans" cxnId="{86A8049E-0C74-49A5-9847-8BC82769FCFA}">
      <dgm:prSet/>
      <dgm:spPr/>
      <dgm:t>
        <a:bodyPr/>
        <a:lstStyle/>
        <a:p>
          <a:endParaRPr lang="pl-PL"/>
        </a:p>
      </dgm:t>
    </dgm:pt>
    <dgm:pt modelId="{D67B03DA-DFB7-4FEE-A55C-77CAA9EA0BC3}">
      <dgm:prSet/>
      <dgm:spPr/>
      <dgm:t>
        <a:bodyPr/>
        <a:lstStyle/>
        <a:p>
          <a:pPr rtl="0"/>
          <a:r>
            <a:rPr lang="pl-PL" smtClean="0"/>
            <a:t>Legumes</a:t>
          </a:r>
          <a:endParaRPr lang="pl-PL"/>
        </a:p>
      </dgm:t>
    </dgm:pt>
    <dgm:pt modelId="{C2B7CD28-1BBE-4D2C-813D-65F1740FEC25}" type="parTrans" cxnId="{8BF60E5E-10DB-4973-A079-7667604E60BD}">
      <dgm:prSet/>
      <dgm:spPr/>
      <dgm:t>
        <a:bodyPr/>
        <a:lstStyle/>
        <a:p>
          <a:endParaRPr lang="pl-PL"/>
        </a:p>
      </dgm:t>
    </dgm:pt>
    <dgm:pt modelId="{0B8ABD17-AB08-422D-BC35-52A9D5851FC8}" type="sibTrans" cxnId="{8BF60E5E-10DB-4973-A079-7667604E60BD}">
      <dgm:prSet/>
      <dgm:spPr/>
      <dgm:t>
        <a:bodyPr/>
        <a:lstStyle/>
        <a:p>
          <a:endParaRPr lang="pl-PL"/>
        </a:p>
      </dgm:t>
    </dgm:pt>
    <dgm:pt modelId="{FDE54256-E1C7-4069-A599-1E49D40AE17B}">
      <dgm:prSet/>
      <dgm:spPr/>
      <dgm:t>
        <a:bodyPr/>
        <a:lstStyle/>
        <a:p>
          <a:pPr rtl="0"/>
          <a:r>
            <a:rPr lang="pl-PL" dirty="0" err="1" smtClean="0"/>
            <a:t>Maize</a:t>
          </a:r>
          <a:endParaRPr lang="pl-PL" dirty="0"/>
        </a:p>
      </dgm:t>
    </dgm:pt>
    <dgm:pt modelId="{E6974E7B-ECFA-4F51-80F6-E2DD0687831B}" type="parTrans" cxnId="{936CB584-B6CC-4D8A-BA51-D4D382DC77B2}">
      <dgm:prSet/>
      <dgm:spPr/>
      <dgm:t>
        <a:bodyPr/>
        <a:lstStyle/>
        <a:p>
          <a:endParaRPr lang="pl-PL"/>
        </a:p>
      </dgm:t>
    </dgm:pt>
    <dgm:pt modelId="{D12BB8E3-77AC-4632-A299-EC6353331D1C}" type="sibTrans" cxnId="{936CB584-B6CC-4D8A-BA51-D4D382DC77B2}">
      <dgm:prSet/>
      <dgm:spPr/>
      <dgm:t>
        <a:bodyPr/>
        <a:lstStyle/>
        <a:p>
          <a:endParaRPr lang="pl-PL"/>
        </a:p>
      </dgm:t>
    </dgm:pt>
    <dgm:pt modelId="{67E1BF55-40A6-4022-A050-B58EA0AC4F5A}" type="pres">
      <dgm:prSet presAssocID="{353E4E9A-7487-4B94-A051-3E1584AEEED5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pl-PL"/>
        </a:p>
      </dgm:t>
    </dgm:pt>
    <dgm:pt modelId="{02C01FB1-B475-4F9C-9B92-020A2EE325C6}" type="pres">
      <dgm:prSet presAssocID="{1ADA9E4A-CCFA-4089-BDDB-0B2AFB3E6E03}" presName="Accent1" presStyleCnt="0"/>
      <dgm:spPr/>
    </dgm:pt>
    <dgm:pt modelId="{67C8B22E-D584-4985-AA80-4BD414E877F8}" type="pres">
      <dgm:prSet presAssocID="{1ADA9E4A-CCFA-4089-BDDB-0B2AFB3E6E03}" presName="Accent" presStyleLbl="node1" presStyleIdx="0" presStyleCnt="6"/>
      <dgm:spPr/>
    </dgm:pt>
    <dgm:pt modelId="{3B83AFEF-A00C-405F-BA50-BDF7112857B5}" type="pres">
      <dgm:prSet presAssocID="{1ADA9E4A-CCFA-4089-BDDB-0B2AFB3E6E03}" presName="Parent1" presStyleLbl="revTx" presStyleIdx="0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B4B513D7-20ED-4673-BA2A-9CA45335E38D}" type="pres">
      <dgm:prSet presAssocID="{205BB5DB-137E-403D-803F-29C42F98F99E}" presName="Accent2" presStyleCnt="0"/>
      <dgm:spPr/>
    </dgm:pt>
    <dgm:pt modelId="{E6C8E623-A5C3-4853-B6F9-D01BA5D07177}" type="pres">
      <dgm:prSet presAssocID="{205BB5DB-137E-403D-803F-29C42F98F99E}" presName="Accent" presStyleLbl="node1" presStyleIdx="1" presStyleCnt="6"/>
      <dgm:spPr/>
    </dgm:pt>
    <dgm:pt modelId="{A51EB53D-13DE-4C39-9CB9-053D75D3219B}" type="pres">
      <dgm:prSet presAssocID="{205BB5DB-137E-403D-803F-29C42F98F99E}" presName="Parent2" presStyleLbl="revTx" presStyleIdx="1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42CDAAB8-B548-4676-8F6E-DE5A0F401602}" type="pres">
      <dgm:prSet presAssocID="{06CB1E7F-E42F-42B9-AE3E-E1624EEF187C}" presName="Accent3" presStyleCnt="0"/>
      <dgm:spPr/>
    </dgm:pt>
    <dgm:pt modelId="{7832B17C-240F-4140-8B07-DD5444DAD24C}" type="pres">
      <dgm:prSet presAssocID="{06CB1E7F-E42F-42B9-AE3E-E1624EEF187C}" presName="Accent" presStyleLbl="node1" presStyleIdx="2" presStyleCnt="6"/>
      <dgm:spPr/>
    </dgm:pt>
    <dgm:pt modelId="{027D700F-A26D-4B7B-B541-3075061E8163}" type="pres">
      <dgm:prSet presAssocID="{06CB1E7F-E42F-42B9-AE3E-E1624EEF187C}" presName="Parent3" presStyleLbl="revTx" presStyleIdx="2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8824F36B-A565-45DD-908F-E606A0599405}" type="pres">
      <dgm:prSet presAssocID="{118FDB61-EDE4-42E9-8285-42E1C1B4E09B}" presName="Accent4" presStyleCnt="0"/>
      <dgm:spPr/>
    </dgm:pt>
    <dgm:pt modelId="{B6995EBF-D46B-40D0-8725-FFC2F8D6F6E6}" type="pres">
      <dgm:prSet presAssocID="{118FDB61-EDE4-42E9-8285-42E1C1B4E09B}" presName="Accent" presStyleLbl="node1" presStyleIdx="3" presStyleCnt="6"/>
      <dgm:spPr/>
    </dgm:pt>
    <dgm:pt modelId="{47BEDADF-1149-4D5E-B09D-1336FB440294}" type="pres">
      <dgm:prSet presAssocID="{118FDB61-EDE4-42E9-8285-42E1C1B4E09B}" presName="Parent4" presStyleLbl="revTx" presStyleIdx="3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72CBFB0F-D3E1-439F-ABEF-8F5DA104FD4E}" type="pres">
      <dgm:prSet presAssocID="{D67B03DA-DFB7-4FEE-A55C-77CAA9EA0BC3}" presName="Accent5" presStyleCnt="0"/>
      <dgm:spPr/>
    </dgm:pt>
    <dgm:pt modelId="{ADF51470-C84C-47ED-B16A-EB66E7519982}" type="pres">
      <dgm:prSet presAssocID="{D67B03DA-DFB7-4FEE-A55C-77CAA9EA0BC3}" presName="Accent" presStyleLbl="node1" presStyleIdx="4" presStyleCnt="6"/>
      <dgm:spPr/>
    </dgm:pt>
    <dgm:pt modelId="{A9354709-7AF4-4346-BD07-AC0AF51AEC8B}" type="pres">
      <dgm:prSet presAssocID="{D67B03DA-DFB7-4FEE-A55C-77CAA9EA0BC3}" presName="Parent5" presStyleLbl="revTx" presStyleIdx="4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FF3607D0-F29D-46DD-B4A5-ACA3BB9B97B7}" type="pres">
      <dgm:prSet presAssocID="{FDE54256-E1C7-4069-A599-1E49D40AE17B}" presName="Accent6" presStyleCnt="0"/>
      <dgm:spPr/>
    </dgm:pt>
    <dgm:pt modelId="{F723DF53-D4C7-4C12-83BE-AEDEC8131D51}" type="pres">
      <dgm:prSet presAssocID="{FDE54256-E1C7-4069-A599-1E49D40AE17B}" presName="Accent" presStyleLbl="node1" presStyleIdx="5" presStyleCnt="6"/>
      <dgm:spPr/>
    </dgm:pt>
    <dgm:pt modelId="{784D3093-E0B1-4F37-BEF2-A7418EFFCFE6}" type="pres">
      <dgm:prSet presAssocID="{FDE54256-E1C7-4069-A599-1E49D40AE17B}" presName="Parent6" presStyleLbl="revTx" presStyleIdx="5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BE7A3320-8E39-425B-83F4-37794F732B0E}" type="presOf" srcId="{D67B03DA-DFB7-4FEE-A55C-77CAA9EA0BC3}" destId="{A9354709-7AF4-4346-BD07-AC0AF51AEC8B}" srcOrd="0" destOrd="0" presId="urn:microsoft.com/office/officeart/2009/layout/CircleArrowProcess"/>
    <dgm:cxn modelId="{CA307ACD-F3EC-4314-837C-636D4EE7B840}" type="presOf" srcId="{353E4E9A-7487-4B94-A051-3E1584AEEED5}" destId="{67E1BF55-40A6-4022-A050-B58EA0AC4F5A}" srcOrd="0" destOrd="0" presId="urn:microsoft.com/office/officeart/2009/layout/CircleArrowProcess"/>
    <dgm:cxn modelId="{B891B8F9-0828-458C-A288-9DBA3C6BB751}" type="presOf" srcId="{FDE54256-E1C7-4069-A599-1E49D40AE17B}" destId="{784D3093-E0B1-4F37-BEF2-A7418EFFCFE6}" srcOrd="0" destOrd="0" presId="urn:microsoft.com/office/officeart/2009/layout/CircleArrowProcess"/>
    <dgm:cxn modelId="{55DD6B29-CFAD-4542-82AF-D5CC0E0642D0}" srcId="{353E4E9A-7487-4B94-A051-3E1584AEEED5}" destId="{06CB1E7F-E42F-42B9-AE3E-E1624EEF187C}" srcOrd="2" destOrd="0" parTransId="{562D9BDE-33C6-4E9B-AC0A-53F8E65F3FB7}" sibTransId="{27869413-D262-4DE1-BF08-1E7E0321B0BB}"/>
    <dgm:cxn modelId="{E848C066-0AFB-4A4A-8F87-D6C4A59C536C}" srcId="{353E4E9A-7487-4B94-A051-3E1584AEEED5}" destId="{1ADA9E4A-CCFA-4089-BDDB-0B2AFB3E6E03}" srcOrd="0" destOrd="0" parTransId="{8528B612-40B8-4AF9-B418-795E4D6D9857}" sibTransId="{C52DEEF4-21EA-48D5-AEDF-A6EDBFE64E86}"/>
    <dgm:cxn modelId="{1E233975-5906-406B-9DCE-A29E56A47A78}" type="presOf" srcId="{118FDB61-EDE4-42E9-8285-42E1C1B4E09B}" destId="{47BEDADF-1149-4D5E-B09D-1336FB440294}" srcOrd="0" destOrd="0" presId="urn:microsoft.com/office/officeart/2009/layout/CircleArrowProcess"/>
    <dgm:cxn modelId="{69BF47CB-8742-4662-B120-E67864851207}" type="presOf" srcId="{1ADA9E4A-CCFA-4089-BDDB-0B2AFB3E6E03}" destId="{3B83AFEF-A00C-405F-BA50-BDF7112857B5}" srcOrd="0" destOrd="0" presId="urn:microsoft.com/office/officeart/2009/layout/CircleArrowProcess"/>
    <dgm:cxn modelId="{8BF60E5E-10DB-4973-A079-7667604E60BD}" srcId="{353E4E9A-7487-4B94-A051-3E1584AEEED5}" destId="{D67B03DA-DFB7-4FEE-A55C-77CAA9EA0BC3}" srcOrd="4" destOrd="0" parTransId="{C2B7CD28-1BBE-4D2C-813D-65F1740FEC25}" sibTransId="{0B8ABD17-AB08-422D-BC35-52A9D5851FC8}"/>
    <dgm:cxn modelId="{0CE1D1A8-2C9A-45C1-B3FA-C802B263B4E5}" type="presOf" srcId="{06CB1E7F-E42F-42B9-AE3E-E1624EEF187C}" destId="{027D700F-A26D-4B7B-B541-3075061E8163}" srcOrd="0" destOrd="0" presId="urn:microsoft.com/office/officeart/2009/layout/CircleArrowProcess"/>
    <dgm:cxn modelId="{5798E69E-A843-4974-9830-FCDD3308626B}" type="presOf" srcId="{205BB5DB-137E-403D-803F-29C42F98F99E}" destId="{A51EB53D-13DE-4C39-9CB9-053D75D3219B}" srcOrd="0" destOrd="0" presId="urn:microsoft.com/office/officeart/2009/layout/CircleArrowProcess"/>
    <dgm:cxn modelId="{936CB584-B6CC-4D8A-BA51-D4D382DC77B2}" srcId="{353E4E9A-7487-4B94-A051-3E1584AEEED5}" destId="{FDE54256-E1C7-4069-A599-1E49D40AE17B}" srcOrd="5" destOrd="0" parTransId="{E6974E7B-ECFA-4F51-80F6-E2DD0687831B}" sibTransId="{D12BB8E3-77AC-4632-A299-EC6353331D1C}"/>
    <dgm:cxn modelId="{86A8049E-0C74-49A5-9847-8BC82769FCFA}" srcId="{353E4E9A-7487-4B94-A051-3E1584AEEED5}" destId="{118FDB61-EDE4-42E9-8285-42E1C1B4E09B}" srcOrd="3" destOrd="0" parTransId="{84062823-E08B-4344-9D6C-2DB57C2EA110}" sibTransId="{E2F3C5CD-6944-4CD1-847A-A399B545FA43}"/>
    <dgm:cxn modelId="{77346D93-F228-4922-89BC-50F23A09D632}" srcId="{353E4E9A-7487-4B94-A051-3E1584AEEED5}" destId="{205BB5DB-137E-403D-803F-29C42F98F99E}" srcOrd="1" destOrd="0" parTransId="{FE5DD750-C153-4E63-8C92-ED1DFD79A2ED}" sibTransId="{EE77E19A-6DDD-4637-9DCC-FAC319BB2CA5}"/>
    <dgm:cxn modelId="{34F04488-A569-48AC-85F2-C4D0BC2CC2AE}" type="presParOf" srcId="{67E1BF55-40A6-4022-A050-B58EA0AC4F5A}" destId="{02C01FB1-B475-4F9C-9B92-020A2EE325C6}" srcOrd="0" destOrd="0" presId="urn:microsoft.com/office/officeart/2009/layout/CircleArrowProcess"/>
    <dgm:cxn modelId="{D00F063B-FE0C-40A1-8FFF-96181C6E2A7E}" type="presParOf" srcId="{02C01FB1-B475-4F9C-9B92-020A2EE325C6}" destId="{67C8B22E-D584-4985-AA80-4BD414E877F8}" srcOrd="0" destOrd="0" presId="urn:microsoft.com/office/officeart/2009/layout/CircleArrowProcess"/>
    <dgm:cxn modelId="{BA09AB1D-68AA-4EDE-B46C-020934D6AA98}" type="presParOf" srcId="{67E1BF55-40A6-4022-A050-B58EA0AC4F5A}" destId="{3B83AFEF-A00C-405F-BA50-BDF7112857B5}" srcOrd="1" destOrd="0" presId="urn:microsoft.com/office/officeart/2009/layout/CircleArrowProcess"/>
    <dgm:cxn modelId="{9389DEE3-B4E1-4B41-BF17-18E24213AA43}" type="presParOf" srcId="{67E1BF55-40A6-4022-A050-B58EA0AC4F5A}" destId="{B4B513D7-20ED-4673-BA2A-9CA45335E38D}" srcOrd="2" destOrd="0" presId="urn:microsoft.com/office/officeart/2009/layout/CircleArrowProcess"/>
    <dgm:cxn modelId="{6663756E-E446-40B8-BC7C-DF82EBFFF9E2}" type="presParOf" srcId="{B4B513D7-20ED-4673-BA2A-9CA45335E38D}" destId="{E6C8E623-A5C3-4853-B6F9-D01BA5D07177}" srcOrd="0" destOrd="0" presId="urn:microsoft.com/office/officeart/2009/layout/CircleArrowProcess"/>
    <dgm:cxn modelId="{AB528841-C145-46E6-A127-44F14945C40C}" type="presParOf" srcId="{67E1BF55-40A6-4022-A050-B58EA0AC4F5A}" destId="{A51EB53D-13DE-4C39-9CB9-053D75D3219B}" srcOrd="3" destOrd="0" presId="urn:microsoft.com/office/officeart/2009/layout/CircleArrowProcess"/>
    <dgm:cxn modelId="{C1D58BC5-FDD0-4DA4-8267-7309840E5759}" type="presParOf" srcId="{67E1BF55-40A6-4022-A050-B58EA0AC4F5A}" destId="{42CDAAB8-B548-4676-8F6E-DE5A0F401602}" srcOrd="4" destOrd="0" presId="urn:microsoft.com/office/officeart/2009/layout/CircleArrowProcess"/>
    <dgm:cxn modelId="{64FC03B4-1E8B-4668-9796-8DE2F85FEAE2}" type="presParOf" srcId="{42CDAAB8-B548-4676-8F6E-DE5A0F401602}" destId="{7832B17C-240F-4140-8B07-DD5444DAD24C}" srcOrd="0" destOrd="0" presId="urn:microsoft.com/office/officeart/2009/layout/CircleArrowProcess"/>
    <dgm:cxn modelId="{D86A0E19-7E53-4076-A1C6-8FCBE57DD58B}" type="presParOf" srcId="{67E1BF55-40A6-4022-A050-B58EA0AC4F5A}" destId="{027D700F-A26D-4B7B-B541-3075061E8163}" srcOrd="5" destOrd="0" presId="urn:microsoft.com/office/officeart/2009/layout/CircleArrowProcess"/>
    <dgm:cxn modelId="{BFE0D639-C526-4D33-97AE-BBD0C53B7E36}" type="presParOf" srcId="{67E1BF55-40A6-4022-A050-B58EA0AC4F5A}" destId="{8824F36B-A565-45DD-908F-E606A0599405}" srcOrd="6" destOrd="0" presId="urn:microsoft.com/office/officeart/2009/layout/CircleArrowProcess"/>
    <dgm:cxn modelId="{FA691258-BBFA-4E16-93CF-434112A1B0BC}" type="presParOf" srcId="{8824F36B-A565-45DD-908F-E606A0599405}" destId="{B6995EBF-D46B-40D0-8725-FFC2F8D6F6E6}" srcOrd="0" destOrd="0" presId="urn:microsoft.com/office/officeart/2009/layout/CircleArrowProcess"/>
    <dgm:cxn modelId="{C9146E0E-4C1C-4575-B9CA-8380864C4FBD}" type="presParOf" srcId="{67E1BF55-40A6-4022-A050-B58EA0AC4F5A}" destId="{47BEDADF-1149-4D5E-B09D-1336FB440294}" srcOrd="7" destOrd="0" presId="urn:microsoft.com/office/officeart/2009/layout/CircleArrowProcess"/>
    <dgm:cxn modelId="{96B9301F-3732-4AB7-B88D-EE37F9C31088}" type="presParOf" srcId="{67E1BF55-40A6-4022-A050-B58EA0AC4F5A}" destId="{72CBFB0F-D3E1-439F-ABEF-8F5DA104FD4E}" srcOrd="8" destOrd="0" presId="urn:microsoft.com/office/officeart/2009/layout/CircleArrowProcess"/>
    <dgm:cxn modelId="{269ED402-B238-41E1-8DD6-F99AFDB3E102}" type="presParOf" srcId="{72CBFB0F-D3E1-439F-ABEF-8F5DA104FD4E}" destId="{ADF51470-C84C-47ED-B16A-EB66E7519982}" srcOrd="0" destOrd="0" presId="urn:microsoft.com/office/officeart/2009/layout/CircleArrowProcess"/>
    <dgm:cxn modelId="{874C8090-EE0B-4C7F-AF60-5D65D935AB34}" type="presParOf" srcId="{67E1BF55-40A6-4022-A050-B58EA0AC4F5A}" destId="{A9354709-7AF4-4346-BD07-AC0AF51AEC8B}" srcOrd="9" destOrd="0" presId="urn:microsoft.com/office/officeart/2009/layout/CircleArrowProcess"/>
    <dgm:cxn modelId="{C775D91F-DABC-49C0-9F4B-E822C59E4D97}" type="presParOf" srcId="{67E1BF55-40A6-4022-A050-B58EA0AC4F5A}" destId="{FF3607D0-F29D-46DD-B4A5-ACA3BB9B97B7}" srcOrd="10" destOrd="0" presId="urn:microsoft.com/office/officeart/2009/layout/CircleArrowProcess"/>
    <dgm:cxn modelId="{895C6C9F-E989-41D2-B789-5695DA1C5A9F}" type="presParOf" srcId="{FF3607D0-F29D-46DD-B4A5-ACA3BB9B97B7}" destId="{F723DF53-D4C7-4C12-83BE-AEDEC8131D51}" srcOrd="0" destOrd="0" presId="urn:microsoft.com/office/officeart/2009/layout/CircleArrowProcess"/>
    <dgm:cxn modelId="{4959F59E-68CC-4653-A78E-1074FA2ED6F3}" type="presParOf" srcId="{67E1BF55-40A6-4022-A050-B58EA0AC4F5A}" destId="{784D3093-E0B1-4F37-BEF2-A7418EFFCFE6}" srcOrd="11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53E4E9A-7487-4B94-A051-3E1584AEEED5}" type="doc">
      <dgm:prSet loTypeId="urn:microsoft.com/office/officeart/2009/layout/CircleArrowProcess" loCatId="cycle" qsTypeId="urn:microsoft.com/office/officeart/2005/8/quickstyle/simple4" qsCatId="simple" csTypeId="urn:microsoft.com/office/officeart/2005/8/colors/colorful5" csCatId="colorful"/>
      <dgm:spPr/>
      <dgm:t>
        <a:bodyPr/>
        <a:lstStyle/>
        <a:p>
          <a:endParaRPr lang="pl-PL"/>
        </a:p>
      </dgm:t>
    </dgm:pt>
    <dgm:pt modelId="{1ADA9E4A-CCFA-4089-BDDB-0B2AFB3E6E03}">
      <dgm:prSet/>
      <dgm:spPr/>
      <dgm:t>
        <a:bodyPr/>
        <a:lstStyle/>
        <a:p>
          <a:pPr rtl="0"/>
          <a:r>
            <a:rPr lang="pl-PL" smtClean="0"/>
            <a:t>Cereals</a:t>
          </a:r>
          <a:endParaRPr lang="pl-PL"/>
        </a:p>
      </dgm:t>
    </dgm:pt>
    <dgm:pt modelId="{8528B612-40B8-4AF9-B418-795E4D6D9857}" type="parTrans" cxnId="{E848C066-0AFB-4A4A-8F87-D6C4A59C536C}">
      <dgm:prSet/>
      <dgm:spPr/>
      <dgm:t>
        <a:bodyPr/>
        <a:lstStyle/>
        <a:p>
          <a:endParaRPr lang="pl-PL"/>
        </a:p>
      </dgm:t>
    </dgm:pt>
    <dgm:pt modelId="{C52DEEF4-21EA-48D5-AEDF-A6EDBFE64E86}" type="sibTrans" cxnId="{E848C066-0AFB-4A4A-8F87-D6C4A59C536C}">
      <dgm:prSet/>
      <dgm:spPr/>
      <dgm:t>
        <a:bodyPr/>
        <a:lstStyle/>
        <a:p>
          <a:endParaRPr lang="pl-PL"/>
        </a:p>
      </dgm:t>
    </dgm:pt>
    <dgm:pt modelId="{205BB5DB-137E-403D-803F-29C42F98F99E}">
      <dgm:prSet/>
      <dgm:spPr/>
      <dgm:t>
        <a:bodyPr/>
        <a:lstStyle/>
        <a:p>
          <a:pPr rtl="0"/>
          <a:r>
            <a:rPr lang="pl-PL" smtClean="0"/>
            <a:t>Potatoes </a:t>
          </a:r>
          <a:endParaRPr lang="pl-PL"/>
        </a:p>
      </dgm:t>
    </dgm:pt>
    <dgm:pt modelId="{FE5DD750-C153-4E63-8C92-ED1DFD79A2ED}" type="parTrans" cxnId="{77346D93-F228-4922-89BC-50F23A09D632}">
      <dgm:prSet/>
      <dgm:spPr/>
      <dgm:t>
        <a:bodyPr/>
        <a:lstStyle/>
        <a:p>
          <a:endParaRPr lang="pl-PL"/>
        </a:p>
      </dgm:t>
    </dgm:pt>
    <dgm:pt modelId="{EE77E19A-6DDD-4637-9DCC-FAC319BB2CA5}" type="sibTrans" cxnId="{77346D93-F228-4922-89BC-50F23A09D632}">
      <dgm:prSet/>
      <dgm:spPr/>
      <dgm:t>
        <a:bodyPr/>
        <a:lstStyle/>
        <a:p>
          <a:endParaRPr lang="pl-PL"/>
        </a:p>
      </dgm:t>
    </dgm:pt>
    <dgm:pt modelId="{06CB1E7F-E42F-42B9-AE3E-E1624EEF187C}">
      <dgm:prSet/>
      <dgm:spPr/>
      <dgm:t>
        <a:bodyPr/>
        <a:lstStyle/>
        <a:p>
          <a:pPr rtl="0"/>
          <a:r>
            <a:rPr lang="pl-PL" smtClean="0"/>
            <a:t>Oilseed rape</a:t>
          </a:r>
          <a:endParaRPr lang="pl-PL"/>
        </a:p>
      </dgm:t>
    </dgm:pt>
    <dgm:pt modelId="{562D9BDE-33C6-4E9B-AC0A-53F8E65F3FB7}" type="parTrans" cxnId="{55DD6B29-CFAD-4542-82AF-D5CC0E0642D0}">
      <dgm:prSet/>
      <dgm:spPr/>
      <dgm:t>
        <a:bodyPr/>
        <a:lstStyle/>
        <a:p>
          <a:endParaRPr lang="pl-PL"/>
        </a:p>
      </dgm:t>
    </dgm:pt>
    <dgm:pt modelId="{27869413-D262-4DE1-BF08-1E7E0321B0BB}" type="sibTrans" cxnId="{55DD6B29-CFAD-4542-82AF-D5CC0E0642D0}">
      <dgm:prSet/>
      <dgm:spPr/>
      <dgm:t>
        <a:bodyPr/>
        <a:lstStyle/>
        <a:p>
          <a:endParaRPr lang="pl-PL"/>
        </a:p>
      </dgm:t>
    </dgm:pt>
    <dgm:pt modelId="{118FDB61-EDE4-42E9-8285-42E1C1B4E09B}">
      <dgm:prSet/>
      <dgm:spPr/>
      <dgm:t>
        <a:bodyPr/>
        <a:lstStyle/>
        <a:p>
          <a:pPr rtl="0"/>
          <a:r>
            <a:rPr lang="pl-PL" dirty="0" err="1" smtClean="0"/>
            <a:t>Grasses</a:t>
          </a:r>
          <a:endParaRPr lang="pl-PL" dirty="0"/>
        </a:p>
      </dgm:t>
    </dgm:pt>
    <dgm:pt modelId="{84062823-E08B-4344-9D6C-2DB57C2EA110}" type="parTrans" cxnId="{86A8049E-0C74-49A5-9847-8BC82769FCFA}">
      <dgm:prSet/>
      <dgm:spPr/>
      <dgm:t>
        <a:bodyPr/>
        <a:lstStyle/>
        <a:p>
          <a:endParaRPr lang="pl-PL"/>
        </a:p>
      </dgm:t>
    </dgm:pt>
    <dgm:pt modelId="{E2F3C5CD-6944-4CD1-847A-A399B545FA43}" type="sibTrans" cxnId="{86A8049E-0C74-49A5-9847-8BC82769FCFA}">
      <dgm:prSet/>
      <dgm:spPr/>
      <dgm:t>
        <a:bodyPr/>
        <a:lstStyle/>
        <a:p>
          <a:endParaRPr lang="pl-PL"/>
        </a:p>
      </dgm:t>
    </dgm:pt>
    <dgm:pt modelId="{D67B03DA-DFB7-4FEE-A55C-77CAA9EA0BC3}">
      <dgm:prSet/>
      <dgm:spPr/>
      <dgm:t>
        <a:bodyPr/>
        <a:lstStyle/>
        <a:p>
          <a:pPr rtl="0"/>
          <a:r>
            <a:rPr lang="pl-PL" smtClean="0"/>
            <a:t>Legumes</a:t>
          </a:r>
          <a:endParaRPr lang="pl-PL"/>
        </a:p>
      </dgm:t>
    </dgm:pt>
    <dgm:pt modelId="{C2B7CD28-1BBE-4D2C-813D-65F1740FEC25}" type="parTrans" cxnId="{8BF60E5E-10DB-4973-A079-7667604E60BD}">
      <dgm:prSet/>
      <dgm:spPr/>
      <dgm:t>
        <a:bodyPr/>
        <a:lstStyle/>
        <a:p>
          <a:endParaRPr lang="pl-PL"/>
        </a:p>
      </dgm:t>
    </dgm:pt>
    <dgm:pt modelId="{0B8ABD17-AB08-422D-BC35-52A9D5851FC8}" type="sibTrans" cxnId="{8BF60E5E-10DB-4973-A079-7667604E60BD}">
      <dgm:prSet/>
      <dgm:spPr/>
      <dgm:t>
        <a:bodyPr/>
        <a:lstStyle/>
        <a:p>
          <a:endParaRPr lang="pl-PL"/>
        </a:p>
      </dgm:t>
    </dgm:pt>
    <dgm:pt modelId="{FDE54256-E1C7-4069-A599-1E49D40AE17B}">
      <dgm:prSet/>
      <dgm:spPr/>
      <dgm:t>
        <a:bodyPr/>
        <a:lstStyle/>
        <a:p>
          <a:pPr rtl="0"/>
          <a:r>
            <a:rPr lang="pl-PL" dirty="0" err="1" smtClean="0"/>
            <a:t>Maize</a:t>
          </a:r>
          <a:endParaRPr lang="pl-PL" dirty="0"/>
        </a:p>
      </dgm:t>
    </dgm:pt>
    <dgm:pt modelId="{E6974E7B-ECFA-4F51-80F6-E2DD0687831B}" type="parTrans" cxnId="{936CB584-B6CC-4D8A-BA51-D4D382DC77B2}">
      <dgm:prSet/>
      <dgm:spPr/>
      <dgm:t>
        <a:bodyPr/>
        <a:lstStyle/>
        <a:p>
          <a:endParaRPr lang="pl-PL"/>
        </a:p>
      </dgm:t>
    </dgm:pt>
    <dgm:pt modelId="{D12BB8E3-77AC-4632-A299-EC6353331D1C}" type="sibTrans" cxnId="{936CB584-B6CC-4D8A-BA51-D4D382DC77B2}">
      <dgm:prSet/>
      <dgm:spPr/>
      <dgm:t>
        <a:bodyPr/>
        <a:lstStyle/>
        <a:p>
          <a:endParaRPr lang="pl-PL"/>
        </a:p>
      </dgm:t>
    </dgm:pt>
    <dgm:pt modelId="{67E1BF55-40A6-4022-A050-B58EA0AC4F5A}" type="pres">
      <dgm:prSet presAssocID="{353E4E9A-7487-4B94-A051-3E1584AEEED5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pl-PL"/>
        </a:p>
      </dgm:t>
    </dgm:pt>
    <dgm:pt modelId="{02C01FB1-B475-4F9C-9B92-020A2EE325C6}" type="pres">
      <dgm:prSet presAssocID="{1ADA9E4A-CCFA-4089-BDDB-0B2AFB3E6E03}" presName="Accent1" presStyleCnt="0"/>
      <dgm:spPr/>
    </dgm:pt>
    <dgm:pt modelId="{67C8B22E-D584-4985-AA80-4BD414E877F8}" type="pres">
      <dgm:prSet presAssocID="{1ADA9E4A-CCFA-4089-BDDB-0B2AFB3E6E03}" presName="Accent" presStyleLbl="node1" presStyleIdx="0" presStyleCnt="6"/>
      <dgm:spPr/>
    </dgm:pt>
    <dgm:pt modelId="{3B83AFEF-A00C-405F-BA50-BDF7112857B5}" type="pres">
      <dgm:prSet presAssocID="{1ADA9E4A-CCFA-4089-BDDB-0B2AFB3E6E03}" presName="Parent1" presStyleLbl="revTx" presStyleIdx="0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B4B513D7-20ED-4673-BA2A-9CA45335E38D}" type="pres">
      <dgm:prSet presAssocID="{205BB5DB-137E-403D-803F-29C42F98F99E}" presName="Accent2" presStyleCnt="0"/>
      <dgm:spPr/>
    </dgm:pt>
    <dgm:pt modelId="{E6C8E623-A5C3-4853-B6F9-D01BA5D07177}" type="pres">
      <dgm:prSet presAssocID="{205BB5DB-137E-403D-803F-29C42F98F99E}" presName="Accent" presStyleLbl="node1" presStyleIdx="1" presStyleCnt="6"/>
      <dgm:spPr/>
    </dgm:pt>
    <dgm:pt modelId="{A51EB53D-13DE-4C39-9CB9-053D75D3219B}" type="pres">
      <dgm:prSet presAssocID="{205BB5DB-137E-403D-803F-29C42F98F99E}" presName="Parent2" presStyleLbl="revTx" presStyleIdx="1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42CDAAB8-B548-4676-8F6E-DE5A0F401602}" type="pres">
      <dgm:prSet presAssocID="{06CB1E7F-E42F-42B9-AE3E-E1624EEF187C}" presName="Accent3" presStyleCnt="0"/>
      <dgm:spPr/>
    </dgm:pt>
    <dgm:pt modelId="{7832B17C-240F-4140-8B07-DD5444DAD24C}" type="pres">
      <dgm:prSet presAssocID="{06CB1E7F-E42F-42B9-AE3E-E1624EEF187C}" presName="Accent" presStyleLbl="node1" presStyleIdx="2" presStyleCnt="6"/>
      <dgm:spPr/>
    </dgm:pt>
    <dgm:pt modelId="{027D700F-A26D-4B7B-B541-3075061E8163}" type="pres">
      <dgm:prSet presAssocID="{06CB1E7F-E42F-42B9-AE3E-E1624EEF187C}" presName="Parent3" presStyleLbl="revTx" presStyleIdx="2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8824F36B-A565-45DD-908F-E606A0599405}" type="pres">
      <dgm:prSet presAssocID="{118FDB61-EDE4-42E9-8285-42E1C1B4E09B}" presName="Accent4" presStyleCnt="0"/>
      <dgm:spPr/>
    </dgm:pt>
    <dgm:pt modelId="{B6995EBF-D46B-40D0-8725-FFC2F8D6F6E6}" type="pres">
      <dgm:prSet presAssocID="{118FDB61-EDE4-42E9-8285-42E1C1B4E09B}" presName="Accent" presStyleLbl="node1" presStyleIdx="3" presStyleCnt="6"/>
      <dgm:spPr/>
    </dgm:pt>
    <dgm:pt modelId="{47BEDADF-1149-4D5E-B09D-1336FB440294}" type="pres">
      <dgm:prSet presAssocID="{118FDB61-EDE4-42E9-8285-42E1C1B4E09B}" presName="Parent4" presStyleLbl="revTx" presStyleIdx="3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72CBFB0F-D3E1-439F-ABEF-8F5DA104FD4E}" type="pres">
      <dgm:prSet presAssocID="{D67B03DA-DFB7-4FEE-A55C-77CAA9EA0BC3}" presName="Accent5" presStyleCnt="0"/>
      <dgm:spPr/>
    </dgm:pt>
    <dgm:pt modelId="{ADF51470-C84C-47ED-B16A-EB66E7519982}" type="pres">
      <dgm:prSet presAssocID="{D67B03DA-DFB7-4FEE-A55C-77CAA9EA0BC3}" presName="Accent" presStyleLbl="node1" presStyleIdx="4" presStyleCnt="6"/>
      <dgm:spPr/>
    </dgm:pt>
    <dgm:pt modelId="{A9354709-7AF4-4346-BD07-AC0AF51AEC8B}" type="pres">
      <dgm:prSet presAssocID="{D67B03DA-DFB7-4FEE-A55C-77CAA9EA0BC3}" presName="Parent5" presStyleLbl="revTx" presStyleIdx="4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FF3607D0-F29D-46DD-B4A5-ACA3BB9B97B7}" type="pres">
      <dgm:prSet presAssocID="{FDE54256-E1C7-4069-A599-1E49D40AE17B}" presName="Accent6" presStyleCnt="0"/>
      <dgm:spPr/>
    </dgm:pt>
    <dgm:pt modelId="{F723DF53-D4C7-4C12-83BE-AEDEC8131D51}" type="pres">
      <dgm:prSet presAssocID="{FDE54256-E1C7-4069-A599-1E49D40AE17B}" presName="Accent" presStyleLbl="node1" presStyleIdx="5" presStyleCnt="6"/>
      <dgm:spPr/>
    </dgm:pt>
    <dgm:pt modelId="{784D3093-E0B1-4F37-BEF2-A7418EFFCFE6}" type="pres">
      <dgm:prSet presAssocID="{FDE54256-E1C7-4069-A599-1E49D40AE17B}" presName="Parent6" presStyleLbl="revTx" presStyleIdx="5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BE7A3320-8E39-425B-83F4-37794F732B0E}" type="presOf" srcId="{D67B03DA-DFB7-4FEE-A55C-77CAA9EA0BC3}" destId="{A9354709-7AF4-4346-BD07-AC0AF51AEC8B}" srcOrd="0" destOrd="0" presId="urn:microsoft.com/office/officeart/2009/layout/CircleArrowProcess"/>
    <dgm:cxn modelId="{CA307ACD-F3EC-4314-837C-636D4EE7B840}" type="presOf" srcId="{353E4E9A-7487-4B94-A051-3E1584AEEED5}" destId="{67E1BF55-40A6-4022-A050-B58EA0AC4F5A}" srcOrd="0" destOrd="0" presId="urn:microsoft.com/office/officeart/2009/layout/CircleArrowProcess"/>
    <dgm:cxn modelId="{B891B8F9-0828-458C-A288-9DBA3C6BB751}" type="presOf" srcId="{FDE54256-E1C7-4069-A599-1E49D40AE17B}" destId="{784D3093-E0B1-4F37-BEF2-A7418EFFCFE6}" srcOrd="0" destOrd="0" presId="urn:microsoft.com/office/officeart/2009/layout/CircleArrowProcess"/>
    <dgm:cxn modelId="{55DD6B29-CFAD-4542-82AF-D5CC0E0642D0}" srcId="{353E4E9A-7487-4B94-A051-3E1584AEEED5}" destId="{06CB1E7F-E42F-42B9-AE3E-E1624EEF187C}" srcOrd="2" destOrd="0" parTransId="{562D9BDE-33C6-4E9B-AC0A-53F8E65F3FB7}" sibTransId="{27869413-D262-4DE1-BF08-1E7E0321B0BB}"/>
    <dgm:cxn modelId="{E848C066-0AFB-4A4A-8F87-D6C4A59C536C}" srcId="{353E4E9A-7487-4B94-A051-3E1584AEEED5}" destId="{1ADA9E4A-CCFA-4089-BDDB-0B2AFB3E6E03}" srcOrd="0" destOrd="0" parTransId="{8528B612-40B8-4AF9-B418-795E4D6D9857}" sibTransId="{C52DEEF4-21EA-48D5-AEDF-A6EDBFE64E86}"/>
    <dgm:cxn modelId="{1E233975-5906-406B-9DCE-A29E56A47A78}" type="presOf" srcId="{118FDB61-EDE4-42E9-8285-42E1C1B4E09B}" destId="{47BEDADF-1149-4D5E-B09D-1336FB440294}" srcOrd="0" destOrd="0" presId="urn:microsoft.com/office/officeart/2009/layout/CircleArrowProcess"/>
    <dgm:cxn modelId="{69BF47CB-8742-4662-B120-E67864851207}" type="presOf" srcId="{1ADA9E4A-CCFA-4089-BDDB-0B2AFB3E6E03}" destId="{3B83AFEF-A00C-405F-BA50-BDF7112857B5}" srcOrd="0" destOrd="0" presId="urn:microsoft.com/office/officeart/2009/layout/CircleArrowProcess"/>
    <dgm:cxn modelId="{8BF60E5E-10DB-4973-A079-7667604E60BD}" srcId="{353E4E9A-7487-4B94-A051-3E1584AEEED5}" destId="{D67B03DA-DFB7-4FEE-A55C-77CAA9EA0BC3}" srcOrd="4" destOrd="0" parTransId="{C2B7CD28-1BBE-4D2C-813D-65F1740FEC25}" sibTransId="{0B8ABD17-AB08-422D-BC35-52A9D5851FC8}"/>
    <dgm:cxn modelId="{0CE1D1A8-2C9A-45C1-B3FA-C802B263B4E5}" type="presOf" srcId="{06CB1E7F-E42F-42B9-AE3E-E1624EEF187C}" destId="{027D700F-A26D-4B7B-B541-3075061E8163}" srcOrd="0" destOrd="0" presId="urn:microsoft.com/office/officeart/2009/layout/CircleArrowProcess"/>
    <dgm:cxn modelId="{5798E69E-A843-4974-9830-FCDD3308626B}" type="presOf" srcId="{205BB5DB-137E-403D-803F-29C42F98F99E}" destId="{A51EB53D-13DE-4C39-9CB9-053D75D3219B}" srcOrd="0" destOrd="0" presId="urn:microsoft.com/office/officeart/2009/layout/CircleArrowProcess"/>
    <dgm:cxn modelId="{936CB584-B6CC-4D8A-BA51-D4D382DC77B2}" srcId="{353E4E9A-7487-4B94-A051-3E1584AEEED5}" destId="{FDE54256-E1C7-4069-A599-1E49D40AE17B}" srcOrd="5" destOrd="0" parTransId="{E6974E7B-ECFA-4F51-80F6-E2DD0687831B}" sibTransId="{D12BB8E3-77AC-4632-A299-EC6353331D1C}"/>
    <dgm:cxn modelId="{86A8049E-0C74-49A5-9847-8BC82769FCFA}" srcId="{353E4E9A-7487-4B94-A051-3E1584AEEED5}" destId="{118FDB61-EDE4-42E9-8285-42E1C1B4E09B}" srcOrd="3" destOrd="0" parTransId="{84062823-E08B-4344-9D6C-2DB57C2EA110}" sibTransId="{E2F3C5CD-6944-4CD1-847A-A399B545FA43}"/>
    <dgm:cxn modelId="{77346D93-F228-4922-89BC-50F23A09D632}" srcId="{353E4E9A-7487-4B94-A051-3E1584AEEED5}" destId="{205BB5DB-137E-403D-803F-29C42F98F99E}" srcOrd="1" destOrd="0" parTransId="{FE5DD750-C153-4E63-8C92-ED1DFD79A2ED}" sibTransId="{EE77E19A-6DDD-4637-9DCC-FAC319BB2CA5}"/>
    <dgm:cxn modelId="{34F04488-A569-48AC-85F2-C4D0BC2CC2AE}" type="presParOf" srcId="{67E1BF55-40A6-4022-A050-B58EA0AC4F5A}" destId="{02C01FB1-B475-4F9C-9B92-020A2EE325C6}" srcOrd="0" destOrd="0" presId="urn:microsoft.com/office/officeart/2009/layout/CircleArrowProcess"/>
    <dgm:cxn modelId="{D00F063B-FE0C-40A1-8FFF-96181C6E2A7E}" type="presParOf" srcId="{02C01FB1-B475-4F9C-9B92-020A2EE325C6}" destId="{67C8B22E-D584-4985-AA80-4BD414E877F8}" srcOrd="0" destOrd="0" presId="urn:microsoft.com/office/officeart/2009/layout/CircleArrowProcess"/>
    <dgm:cxn modelId="{BA09AB1D-68AA-4EDE-B46C-020934D6AA98}" type="presParOf" srcId="{67E1BF55-40A6-4022-A050-B58EA0AC4F5A}" destId="{3B83AFEF-A00C-405F-BA50-BDF7112857B5}" srcOrd="1" destOrd="0" presId="urn:microsoft.com/office/officeart/2009/layout/CircleArrowProcess"/>
    <dgm:cxn modelId="{9389DEE3-B4E1-4B41-BF17-18E24213AA43}" type="presParOf" srcId="{67E1BF55-40A6-4022-A050-B58EA0AC4F5A}" destId="{B4B513D7-20ED-4673-BA2A-9CA45335E38D}" srcOrd="2" destOrd="0" presId="urn:microsoft.com/office/officeart/2009/layout/CircleArrowProcess"/>
    <dgm:cxn modelId="{6663756E-E446-40B8-BC7C-DF82EBFFF9E2}" type="presParOf" srcId="{B4B513D7-20ED-4673-BA2A-9CA45335E38D}" destId="{E6C8E623-A5C3-4853-B6F9-D01BA5D07177}" srcOrd="0" destOrd="0" presId="urn:microsoft.com/office/officeart/2009/layout/CircleArrowProcess"/>
    <dgm:cxn modelId="{AB528841-C145-46E6-A127-44F14945C40C}" type="presParOf" srcId="{67E1BF55-40A6-4022-A050-B58EA0AC4F5A}" destId="{A51EB53D-13DE-4C39-9CB9-053D75D3219B}" srcOrd="3" destOrd="0" presId="urn:microsoft.com/office/officeart/2009/layout/CircleArrowProcess"/>
    <dgm:cxn modelId="{C1D58BC5-FDD0-4DA4-8267-7309840E5759}" type="presParOf" srcId="{67E1BF55-40A6-4022-A050-B58EA0AC4F5A}" destId="{42CDAAB8-B548-4676-8F6E-DE5A0F401602}" srcOrd="4" destOrd="0" presId="urn:microsoft.com/office/officeart/2009/layout/CircleArrowProcess"/>
    <dgm:cxn modelId="{64FC03B4-1E8B-4668-9796-8DE2F85FEAE2}" type="presParOf" srcId="{42CDAAB8-B548-4676-8F6E-DE5A0F401602}" destId="{7832B17C-240F-4140-8B07-DD5444DAD24C}" srcOrd="0" destOrd="0" presId="urn:microsoft.com/office/officeart/2009/layout/CircleArrowProcess"/>
    <dgm:cxn modelId="{D86A0E19-7E53-4076-A1C6-8FCBE57DD58B}" type="presParOf" srcId="{67E1BF55-40A6-4022-A050-B58EA0AC4F5A}" destId="{027D700F-A26D-4B7B-B541-3075061E8163}" srcOrd="5" destOrd="0" presId="urn:microsoft.com/office/officeart/2009/layout/CircleArrowProcess"/>
    <dgm:cxn modelId="{BFE0D639-C526-4D33-97AE-BBD0C53B7E36}" type="presParOf" srcId="{67E1BF55-40A6-4022-A050-B58EA0AC4F5A}" destId="{8824F36B-A565-45DD-908F-E606A0599405}" srcOrd="6" destOrd="0" presId="urn:microsoft.com/office/officeart/2009/layout/CircleArrowProcess"/>
    <dgm:cxn modelId="{FA691258-BBFA-4E16-93CF-434112A1B0BC}" type="presParOf" srcId="{8824F36B-A565-45DD-908F-E606A0599405}" destId="{B6995EBF-D46B-40D0-8725-FFC2F8D6F6E6}" srcOrd="0" destOrd="0" presId="urn:microsoft.com/office/officeart/2009/layout/CircleArrowProcess"/>
    <dgm:cxn modelId="{C9146E0E-4C1C-4575-B9CA-8380864C4FBD}" type="presParOf" srcId="{67E1BF55-40A6-4022-A050-B58EA0AC4F5A}" destId="{47BEDADF-1149-4D5E-B09D-1336FB440294}" srcOrd="7" destOrd="0" presId="urn:microsoft.com/office/officeart/2009/layout/CircleArrowProcess"/>
    <dgm:cxn modelId="{96B9301F-3732-4AB7-B88D-EE37F9C31088}" type="presParOf" srcId="{67E1BF55-40A6-4022-A050-B58EA0AC4F5A}" destId="{72CBFB0F-D3E1-439F-ABEF-8F5DA104FD4E}" srcOrd="8" destOrd="0" presId="urn:microsoft.com/office/officeart/2009/layout/CircleArrowProcess"/>
    <dgm:cxn modelId="{269ED402-B238-41E1-8DD6-F99AFDB3E102}" type="presParOf" srcId="{72CBFB0F-D3E1-439F-ABEF-8F5DA104FD4E}" destId="{ADF51470-C84C-47ED-B16A-EB66E7519982}" srcOrd="0" destOrd="0" presId="urn:microsoft.com/office/officeart/2009/layout/CircleArrowProcess"/>
    <dgm:cxn modelId="{874C8090-EE0B-4C7F-AF60-5D65D935AB34}" type="presParOf" srcId="{67E1BF55-40A6-4022-A050-B58EA0AC4F5A}" destId="{A9354709-7AF4-4346-BD07-AC0AF51AEC8B}" srcOrd="9" destOrd="0" presId="urn:microsoft.com/office/officeart/2009/layout/CircleArrowProcess"/>
    <dgm:cxn modelId="{C775D91F-DABC-49C0-9F4B-E822C59E4D97}" type="presParOf" srcId="{67E1BF55-40A6-4022-A050-B58EA0AC4F5A}" destId="{FF3607D0-F29D-46DD-B4A5-ACA3BB9B97B7}" srcOrd="10" destOrd="0" presId="urn:microsoft.com/office/officeart/2009/layout/CircleArrowProcess"/>
    <dgm:cxn modelId="{895C6C9F-E989-41D2-B789-5695DA1C5A9F}" type="presParOf" srcId="{FF3607D0-F29D-46DD-B4A5-ACA3BB9B97B7}" destId="{F723DF53-D4C7-4C12-83BE-AEDEC8131D51}" srcOrd="0" destOrd="0" presId="urn:microsoft.com/office/officeart/2009/layout/CircleArrowProcess"/>
    <dgm:cxn modelId="{4959F59E-68CC-4653-A78E-1074FA2ED6F3}" type="presParOf" srcId="{67E1BF55-40A6-4022-A050-B58EA0AC4F5A}" destId="{784D3093-E0B1-4F37-BEF2-A7418EFFCFE6}" srcOrd="11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53E4E9A-7487-4B94-A051-3E1584AEEED5}" type="doc">
      <dgm:prSet loTypeId="urn:microsoft.com/office/officeart/2009/layout/CircleArrowProcess" loCatId="cycle" qsTypeId="urn:microsoft.com/office/officeart/2005/8/quickstyle/simple4" qsCatId="simple" csTypeId="urn:microsoft.com/office/officeart/2005/8/colors/colorful5" csCatId="colorful"/>
      <dgm:spPr/>
      <dgm:t>
        <a:bodyPr/>
        <a:lstStyle/>
        <a:p>
          <a:endParaRPr lang="pl-PL"/>
        </a:p>
      </dgm:t>
    </dgm:pt>
    <dgm:pt modelId="{1ADA9E4A-CCFA-4089-BDDB-0B2AFB3E6E03}">
      <dgm:prSet/>
      <dgm:spPr/>
      <dgm:t>
        <a:bodyPr/>
        <a:lstStyle/>
        <a:p>
          <a:pPr rtl="0"/>
          <a:r>
            <a:rPr lang="pl-PL" smtClean="0"/>
            <a:t>Cereals</a:t>
          </a:r>
          <a:endParaRPr lang="pl-PL"/>
        </a:p>
      </dgm:t>
    </dgm:pt>
    <dgm:pt modelId="{8528B612-40B8-4AF9-B418-795E4D6D9857}" type="parTrans" cxnId="{E848C066-0AFB-4A4A-8F87-D6C4A59C536C}">
      <dgm:prSet/>
      <dgm:spPr/>
      <dgm:t>
        <a:bodyPr/>
        <a:lstStyle/>
        <a:p>
          <a:endParaRPr lang="pl-PL"/>
        </a:p>
      </dgm:t>
    </dgm:pt>
    <dgm:pt modelId="{C52DEEF4-21EA-48D5-AEDF-A6EDBFE64E86}" type="sibTrans" cxnId="{E848C066-0AFB-4A4A-8F87-D6C4A59C536C}">
      <dgm:prSet/>
      <dgm:spPr/>
      <dgm:t>
        <a:bodyPr/>
        <a:lstStyle/>
        <a:p>
          <a:endParaRPr lang="pl-PL"/>
        </a:p>
      </dgm:t>
    </dgm:pt>
    <dgm:pt modelId="{205BB5DB-137E-403D-803F-29C42F98F99E}">
      <dgm:prSet/>
      <dgm:spPr/>
      <dgm:t>
        <a:bodyPr/>
        <a:lstStyle/>
        <a:p>
          <a:pPr rtl="0"/>
          <a:r>
            <a:rPr lang="pl-PL" smtClean="0"/>
            <a:t>Potatoes </a:t>
          </a:r>
          <a:endParaRPr lang="pl-PL"/>
        </a:p>
      </dgm:t>
    </dgm:pt>
    <dgm:pt modelId="{FE5DD750-C153-4E63-8C92-ED1DFD79A2ED}" type="parTrans" cxnId="{77346D93-F228-4922-89BC-50F23A09D632}">
      <dgm:prSet/>
      <dgm:spPr/>
      <dgm:t>
        <a:bodyPr/>
        <a:lstStyle/>
        <a:p>
          <a:endParaRPr lang="pl-PL"/>
        </a:p>
      </dgm:t>
    </dgm:pt>
    <dgm:pt modelId="{EE77E19A-6DDD-4637-9DCC-FAC319BB2CA5}" type="sibTrans" cxnId="{77346D93-F228-4922-89BC-50F23A09D632}">
      <dgm:prSet/>
      <dgm:spPr/>
      <dgm:t>
        <a:bodyPr/>
        <a:lstStyle/>
        <a:p>
          <a:endParaRPr lang="pl-PL"/>
        </a:p>
      </dgm:t>
    </dgm:pt>
    <dgm:pt modelId="{06CB1E7F-E42F-42B9-AE3E-E1624EEF187C}">
      <dgm:prSet/>
      <dgm:spPr/>
      <dgm:t>
        <a:bodyPr/>
        <a:lstStyle/>
        <a:p>
          <a:pPr rtl="0"/>
          <a:r>
            <a:rPr lang="pl-PL" smtClean="0"/>
            <a:t>Oilseed rape</a:t>
          </a:r>
          <a:endParaRPr lang="pl-PL"/>
        </a:p>
      </dgm:t>
    </dgm:pt>
    <dgm:pt modelId="{562D9BDE-33C6-4E9B-AC0A-53F8E65F3FB7}" type="parTrans" cxnId="{55DD6B29-CFAD-4542-82AF-D5CC0E0642D0}">
      <dgm:prSet/>
      <dgm:spPr/>
      <dgm:t>
        <a:bodyPr/>
        <a:lstStyle/>
        <a:p>
          <a:endParaRPr lang="pl-PL"/>
        </a:p>
      </dgm:t>
    </dgm:pt>
    <dgm:pt modelId="{27869413-D262-4DE1-BF08-1E7E0321B0BB}" type="sibTrans" cxnId="{55DD6B29-CFAD-4542-82AF-D5CC0E0642D0}">
      <dgm:prSet/>
      <dgm:spPr/>
      <dgm:t>
        <a:bodyPr/>
        <a:lstStyle/>
        <a:p>
          <a:endParaRPr lang="pl-PL"/>
        </a:p>
      </dgm:t>
    </dgm:pt>
    <dgm:pt modelId="{118FDB61-EDE4-42E9-8285-42E1C1B4E09B}">
      <dgm:prSet/>
      <dgm:spPr/>
      <dgm:t>
        <a:bodyPr/>
        <a:lstStyle/>
        <a:p>
          <a:pPr rtl="0"/>
          <a:r>
            <a:rPr lang="pl-PL" dirty="0" err="1" smtClean="0"/>
            <a:t>Grasses</a:t>
          </a:r>
          <a:endParaRPr lang="pl-PL" dirty="0"/>
        </a:p>
      </dgm:t>
    </dgm:pt>
    <dgm:pt modelId="{84062823-E08B-4344-9D6C-2DB57C2EA110}" type="parTrans" cxnId="{86A8049E-0C74-49A5-9847-8BC82769FCFA}">
      <dgm:prSet/>
      <dgm:spPr/>
      <dgm:t>
        <a:bodyPr/>
        <a:lstStyle/>
        <a:p>
          <a:endParaRPr lang="pl-PL"/>
        </a:p>
      </dgm:t>
    </dgm:pt>
    <dgm:pt modelId="{E2F3C5CD-6944-4CD1-847A-A399B545FA43}" type="sibTrans" cxnId="{86A8049E-0C74-49A5-9847-8BC82769FCFA}">
      <dgm:prSet/>
      <dgm:spPr/>
      <dgm:t>
        <a:bodyPr/>
        <a:lstStyle/>
        <a:p>
          <a:endParaRPr lang="pl-PL"/>
        </a:p>
      </dgm:t>
    </dgm:pt>
    <dgm:pt modelId="{D67B03DA-DFB7-4FEE-A55C-77CAA9EA0BC3}">
      <dgm:prSet/>
      <dgm:spPr/>
      <dgm:t>
        <a:bodyPr/>
        <a:lstStyle/>
        <a:p>
          <a:pPr rtl="0"/>
          <a:r>
            <a:rPr lang="pl-PL" smtClean="0"/>
            <a:t>Legumes</a:t>
          </a:r>
          <a:endParaRPr lang="pl-PL"/>
        </a:p>
      </dgm:t>
    </dgm:pt>
    <dgm:pt modelId="{C2B7CD28-1BBE-4D2C-813D-65F1740FEC25}" type="parTrans" cxnId="{8BF60E5E-10DB-4973-A079-7667604E60BD}">
      <dgm:prSet/>
      <dgm:spPr/>
      <dgm:t>
        <a:bodyPr/>
        <a:lstStyle/>
        <a:p>
          <a:endParaRPr lang="pl-PL"/>
        </a:p>
      </dgm:t>
    </dgm:pt>
    <dgm:pt modelId="{0B8ABD17-AB08-422D-BC35-52A9D5851FC8}" type="sibTrans" cxnId="{8BF60E5E-10DB-4973-A079-7667604E60BD}">
      <dgm:prSet/>
      <dgm:spPr/>
      <dgm:t>
        <a:bodyPr/>
        <a:lstStyle/>
        <a:p>
          <a:endParaRPr lang="pl-PL"/>
        </a:p>
      </dgm:t>
    </dgm:pt>
    <dgm:pt modelId="{FDE54256-E1C7-4069-A599-1E49D40AE17B}">
      <dgm:prSet/>
      <dgm:spPr/>
      <dgm:t>
        <a:bodyPr/>
        <a:lstStyle/>
        <a:p>
          <a:pPr rtl="0"/>
          <a:r>
            <a:rPr lang="pl-PL" dirty="0" err="1" smtClean="0"/>
            <a:t>Maize</a:t>
          </a:r>
          <a:endParaRPr lang="pl-PL" dirty="0"/>
        </a:p>
      </dgm:t>
    </dgm:pt>
    <dgm:pt modelId="{E6974E7B-ECFA-4F51-80F6-E2DD0687831B}" type="parTrans" cxnId="{936CB584-B6CC-4D8A-BA51-D4D382DC77B2}">
      <dgm:prSet/>
      <dgm:spPr/>
      <dgm:t>
        <a:bodyPr/>
        <a:lstStyle/>
        <a:p>
          <a:endParaRPr lang="pl-PL"/>
        </a:p>
      </dgm:t>
    </dgm:pt>
    <dgm:pt modelId="{D12BB8E3-77AC-4632-A299-EC6353331D1C}" type="sibTrans" cxnId="{936CB584-B6CC-4D8A-BA51-D4D382DC77B2}">
      <dgm:prSet/>
      <dgm:spPr/>
      <dgm:t>
        <a:bodyPr/>
        <a:lstStyle/>
        <a:p>
          <a:endParaRPr lang="pl-PL"/>
        </a:p>
      </dgm:t>
    </dgm:pt>
    <dgm:pt modelId="{67E1BF55-40A6-4022-A050-B58EA0AC4F5A}" type="pres">
      <dgm:prSet presAssocID="{353E4E9A-7487-4B94-A051-3E1584AEEED5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pl-PL"/>
        </a:p>
      </dgm:t>
    </dgm:pt>
    <dgm:pt modelId="{02C01FB1-B475-4F9C-9B92-020A2EE325C6}" type="pres">
      <dgm:prSet presAssocID="{1ADA9E4A-CCFA-4089-BDDB-0B2AFB3E6E03}" presName="Accent1" presStyleCnt="0"/>
      <dgm:spPr/>
    </dgm:pt>
    <dgm:pt modelId="{67C8B22E-D584-4985-AA80-4BD414E877F8}" type="pres">
      <dgm:prSet presAssocID="{1ADA9E4A-CCFA-4089-BDDB-0B2AFB3E6E03}" presName="Accent" presStyleLbl="node1" presStyleIdx="0" presStyleCnt="6"/>
      <dgm:spPr/>
    </dgm:pt>
    <dgm:pt modelId="{3B83AFEF-A00C-405F-BA50-BDF7112857B5}" type="pres">
      <dgm:prSet presAssocID="{1ADA9E4A-CCFA-4089-BDDB-0B2AFB3E6E03}" presName="Parent1" presStyleLbl="revTx" presStyleIdx="0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B4B513D7-20ED-4673-BA2A-9CA45335E38D}" type="pres">
      <dgm:prSet presAssocID="{205BB5DB-137E-403D-803F-29C42F98F99E}" presName="Accent2" presStyleCnt="0"/>
      <dgm:spPr/>
    </dgm:pt>
    <dgm:pt modelId="{E6C8E623-A5C3-4853-B6F9-D01BA5D07177}" type="pres">
      <dgm:prSet presAssocID="{205BB5DB-137E-403D-803F-29C42F98F99E}" presName="Accent" presStyleLbl="node1" presStyleIdx="1" presStyleCnt="6"/>
      <dgm:spPr/>
    </dgm:pt>
    <dgm:pt modelId="{A51EB53D-13DE-4C39-9CB9-053D75D3219B}" type="pres">
      <dgm:prSet presAssocID="{205BB5DB-137E-403D-803F-29C42F98F99E}" presName="Parent2" presStyleLbl="revTx" presStyleIdx="1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42CDAAB8-B548-4676-8F6E-DE5A0F401602}" type="pres">
      <dgm:prSet presAssocID="{06CB1E7F-E42F-42B9-AE3E-E1624EEF187C}" presName="Accent3" presStyleCnt="0"/>
      <dgm:spPr/>
    </dgm:pt>
    <dgm:pt modelId="{7832B17C-240F-4140-8B07-DD5444DAD24C}" type="pres">
      <dgm:prSet presAssocID="{06CB1E7F-E42F-42B9-AE3E-E1624EEF187C}" presName="Accent" presStyleLbl="node1" presStyleIdx="2" presStyleCnt="6"/>
      <dgm:spPr/>
    </dgm:pt>
    <dgm:pt modelId="{027D700F-A26D-4B7B-B541-3075061E8163}" type="pres">
      <dgm:prSet presAssocID="{06CB1E7F-E42F-42B9-AE3E-E1624EEF187C}" presName="Parent3" presStyleLbl="revTx" presStyleIdx="2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8824F36B-A565-45DD-908F-E606A0599405}" type="pres">
      <dgm:prSet presAssocID="{118FDB61-EDE4-42E9-8285-42E1C1B4E09B}" presName="Accent4" presStyleCnt="0"/>
      <dgm:spPr/>
    </dgm:pt>
    <dgm:pt modelId="{B6995EBF-D46B-40D0-8725-FFC2F8D6F6E6}" type="pres">
      <dgm:prSet presAssocID="{118FDB61-EDE4-42E9-8285-42E1C1B4E09B}" presName="Accent" presStyleLbl="node1" presStyleIdx="3" presStyleCnt="6"/>
      <dgm:spPr/>
    </dgm:pt>
    <dgm:pt modelId="{47BEDADF-1149-4D5E-B09D-1336FB440294}" type="pres">
      <dgm:prSet presAssocID="{118FDB61-EDE4-42E9-8285-42E1C1B4E09B}" presName="Parent4" presStyleLbl="revTx" presStyleIdx="3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72CBFB0F-D3E1-439F-ABEF-8F5DA104FD4E}" type="pres">
      <dgm:prSet presAssocID="{D67B03DA-DFB7-4FEE-A55C-77CAA9EA0BC3}" presName="Accent5" presStyleCnt="0"/>
      <dgm:spPr/>
    </dgm:pt>
    <dgm:pt modelId="{ADF51470-C84C-47ED-B16A-EB66E7519982}" type="pres">
      <dgm:prSet presAssocID="{D67B03DA-DFB7-4FEE-A55C-77CAA9EA0BC3}" presName="Accent" presStyleLbl="node1" presStyleIdx="4" presStyleCnt="6"/>
      <dgm:spPr/>
    </dgm:pt>
    <dgm:pt modelId="{A9354709-7AF4-4346-BD07-AC0AF51AEC8B}" type="pres">
      <dgm:prSet presAssocID="{D67B03DA-DFB7-4FEE-A55C-77CAA9EA0BC3}" presName="Parent5" presStyleLbl="revTx" presStyleIdx="4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FF3607D0-F29D-46DD-B4A5-ACA3BB9B97B7}" type="pres">
      <dgm:prSet presAssocID="{FDE54256-E1C7-4069-A599-1E49D40AE17B}" presName="Accent6" presStyleCnt="0"/>
      <dgm:spPr/>
    </dgm:pt>
    <dgm:pt modelId="{F723DF53-D4C7-4C12-83BE-AEDEC8131D51}" type="pres">
      <dgm:prSet presAssocID="{FDE54256-E1C7-4069-A599-1E49D40AE17B}" presName="Accent" presStyleLbl="node1" presStyleIdx="5" presStyleCnt="6"/>
      <dgm:spPr/>
    </dgm:pt>
    <dgm:pt modelId="{784D3093-E0B1-4F37-BEF2-A7418EFFCFE6}" type="pres">
      <dgm:prSet presAssocID="{FDE54256-E1C7-4069-A599-1E49D40AE17B}" presName="Parent6" presStyleLbl="revTx" presStyleIdx="5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BE7A3320-8E39-425B-83F4-37794F732B0E}" type="presOf" srcId="{D67B03DA-DFB7-4FEE-A55C-77CAA9EA0BC3}" destId="{A9354709-7AF4-4346-BD07-AC0AF51AEC8B}" srcOrd="0" destOrd="0" presId="urn:microsoft.com/office/officeart/2009/layout/CircleArrowProcess"/>
    <dgm:cxn modelId="{CA307ACD-F3EC-4314-837C-636D4EE7B840}" type="presOf" srcId="{353E4E9A-7487-4B94-A051-3E1584AEEED5}" destId="{67E1BF55-40A6-4022-A050-B58EA0AC4F5A}" srcOrd="0" destOrd="0" presId="urn:microsoft.com/office/officeart/2009/layout/CircleArrowProcess"/>
    <dgm:cxn modelId="{B891B8F9-0828-458C-A288-9DBA3C6BB751}" type="presOf" srcId="{FDE54256-E1C7-4069-A599-1E49D40AE17B}" destId="{784D3093-E0B1-4F37-BEF2-A7418EFFCFE6}" srcOrd="0" destOrd="0" presId="urn:microsoft.com/office/officeart/2009/layout/CircleArrowProcess"/>
    <dgm:cxn modelId="{55DD6B29-CFAD-4542-82AF-D5CC0E0642D0}" srcId="{353E4E9A-7487-4B94-A051-3E1584AEEED5}" destId="{06CB1E7F-E42F-42B9-AE3E-E1624EEF187C}" srcOrd="2" destOrd="0" parTransId="{562D9BDE-33C6-4E9B-AC0A-53F8E65F3FB7}" sibTransId="{27869413-D262-4DE1-BF08-1E7E0321B0BB}"/>
    <dgm:cxn modelId="{E848C066-0AFB-4A4A-8F87-D6C4A59C536C}" srcId="{353E4E9A-7487-4B94-A051-3E1584AEEED5}" destId="{1ADA9E4A-CCFA-4089-BDDB-0B2AFB3E6E03}" srcOrd="0" destOrd="0" parTransId="{8528B612-40B8-4AF9-B418-795E4D6D9857}" sibTransId="{C52DEEF4-21EA-48D5-AEDF-A6EDBFE64E86}"/>
    <dgm:cxn modelId="{1E233975-5906-406B-9DCE-A29E56A47A78}" type="presOf" srcId="{118FDB61-EDE4-42E9-8285-42E1C1B4E09B}" destId="{47BEDADF-1149-4D5E-B09D-1336FB440294}" srcOrd="0" destOrd="0" presId="urn:microsoft.com/office/officeart/2009/layout/CircleArrowProcess"/>
    <dgm:cxn modelId="{69BF47CB-8742-4662-B120-E67864851207}" type="presOf" srcId="{1ADA9E4A-CCFA-4089-BDDB-0B2AFB3E6E03}" destId="{3B83AFEF-A00C-405F-BA50-BDF7112857B5}" srcOrd="0" destOrd="0" presId="urn:microsoft.com/office/officeart/2009/layout/CircleArrowProcess"/>
    <dgm:cxn modelId="{8BF60E5E-10DB-4973-A079-7667604E60BD}" srcId="{353E4E9A-7487-4B94-A051-3E1584AEEED5}" destId="{D67B03DA-DFB7-4FEE-A55C-77CAA9EA0BC3}" srcOrd="4" destOrd="0" parTransId="{C2B7CD28-1BBE-4D2C-813D-65F1740FEC25}" sibTransId="{0B8ABD17-AB08-422D-BC35-52A9D5851FC8}"/>
    <dgm:cxn modelId="{0CE1D1A8-2C9A-45C1-B3FA-C802B263B4E5}" type="presOf" srcId="{06CB1E7F-E42F-42B9-AE3E-E1624EEF187C}" destId="{027D700F-A26D-4B7B-B541-3075061E8163}" srcOrd="0" destOrd="0" presId="urn:microsoft.com/office/officeart/2009/layout/CircleArrowProcess"/>
    <dgm:cxn modelId="{5798E69E-A843-4974-9830-FCDD3308626B}" type="presOf" srcId="{205BB5DB-137E-403D-803F-29C42F98F99E}" destId="{A51EB53D-13DE-4C39-9CB9-053D75D3219B}" srcOrd="0" destOrd="0" presId="urn:microsoft.com/office/officeart/2009/layout/CircleArrowProcess"/>
    <dgm:cxn modelId="{936CB584-B6CC-4D8A-BA51-D4D382DC77B2}" srcId="{353E4E9A-7487-4B94-A051-3E1584AEEED5}" destId="{FDE54256-E1C7-4069-A599-1E49D40AE17B}" srcOrd="5" destOrd="0" parTransId="{E6974E7B-ECFA-4F51-80F6-E2DD0687831B}" sibTransId="{D12BB8E3-77AC-4632-A299-EC6353331D1C}"/>
    <dgm:cxn modelId="{86A8049E-0C74-49A5-9847-8BC82769FCFA}" srcId="{353E4E9A-7487-4B94-A051-3E1584AEEED5}" destId="{118FDB61-EDE4-42E9-8285-42E1C1B4E09B}" srcOrd="3" destOrd="0" parTransId="{84062823-E08B-4344-9D6C-2DB57C2EA110}" sibTransId="{E2F3C5CD-6944-4CD1-847A-A399B545FA43}"/>
    <dgm:cxn modelId="{77346D93-F228-4922-89BC-50F23A09D632}" srcId="{353E4E9A-7487-4B94-A051-3E1584AEEED5}" destId="{205BB5DB-137E-403D-803F-29C42F98F99E}" srcOrd="1" destOrd="0" parTransId="{FE5DD750-C153-4E63-8C92-ED1DFD79A2ED}" sibTransId="{EE77E19A-6DDD-4637-9DCC-FAC319BB2CA5}"/>
    <dgm:cxn modelId="{34F04488-A569-48AC-85F2-C4D0BC2CC2AE}" type="presParOf" srcId="{67E1BF55-40A6-4022-A050-B58EA0AC4F5A}" destId="{02C01FB1-B475-4F9C-9B92-020A2EE325C6}" srcOrd="0" destOrd="0" presId="urn:microsoft.com/office/officeart/2009/layout/CircleArrowProcess"/>
    <dgm:cxn modelId="{D00F063B-FE0C-40A1-8FFF-96181C6E2A7E}" type="presParOf" srcId="{02C01FB1-B475-4F9C-9B92-020A2EE325C6}" destId="{67C8B22E-D584-4985-AA80-4BD414E877F8}" srcOrd="0" destOrd="0" presId="urn:microsoft.com/office/officeart/2009/layout/CircleArrowProcess"/>
    <dgm:cxn modelId="{BA09AB1D-68AA-4EDE-B46C-020934D6AA98}" type="presParOf" srcId="{67E1BF55-40A6-4022-A050-B58EA0AC4F5A}" destId="{3B83AFEF-A00C-405F-BA50-BDF7112857B5}" srcOrd="1" destOrd="0" presId="urn:microsoft.com/office/officeart/2009/layout/CircleArrowProcess"/>
    <dgm:cxn modelId="{9389DEE3-B4E1-4B41-BF17-18E24213AA43}" type="presParOf" srcId="{67E1BF55-40A6-4022-A050-B58EA0AC4F5A}" destId="{B4B513D7-20ED-4673-BA2A-9CA45335E38D}" srcOrd="2" destOrd="0" presId="urn:microsoft.com/office/officeart/2009/layout/CircleArrowProcess"/>
    <dgm:cxn modelId="{6663756E-E446-40B8-BC7C-DF82EBFFF9E2}" type="presParOf" srcId="{B4B513D7-20ED-4673-BA2A-9CA45335E38D}" destId="{E6C8E623-A5C3-4853-B6F9-D01BA5D07177}" srcOrd="0" destOrd="0" presId="urn:microsoft.com/office/officeart/2009/layout/CircleArrowProcess"/>
    <dgm:cxn modelId="{AB528841-C145-46E6-A127-44F14945C40C}" type="presParOf" srcId="{67E1BF55-40A6-4022-A050-B58EA0AC4F5A}" destId="{A51EB53D-13DE-4C39-9CB9-053D75D3219B}" srcOrd="3" destOrd="0" presId="urn:microsoft.com/office/officeart/2009/layout/CircleArrowProcess"/>
    <dgm:cxn modelId="{C1D58BC5-FDD0-4DA4-8267-7309840E5759}" type="presParOf" srcId="{67E1BF55-40A6-4022-A050-B58EA0AC4F5A}" destId="{42CDAAB8-B548-4676-8F6E-DE5A0F401602}" srcOrd="4" destOrd="0" presId="urn:microsoft.com/office/officeart/2009/layout/CircleArrowProcess"/>
    <dgm:cxn modelId="{64FC03B4-1E8B-4668-9796-8DE2F85FEAE2}" type="presParOf" srcId="{42CDAAB8-B548-4676-8F6E-DE5A0F401602}" destId="{7832B17C-240F-4140-8B07-DD5444DAD24C}" srcOrd="0" destOrd="0" presId="urn:microsoft.com/office/officeart/2009/layout/CircleArrowProcess"/>
    <dgm:cxn modelId="{D86A0E19-7E53-4076-A1C6-8FCBE57DD58B}" type="presParOf" srcId="{67E1BF55-40A6-4022-A050-B58EA0AC4F5A}" destId="{027D700F-A26D-4B7B-B541-3075061E8163}" srcOrd="5" destOrd="0" presId="urn:microsoft.com/office/officeart/2009/layout/CircleArrowProcess"/>
    <dgm:cxn modelId="{BFE0D639-C526-4D33-97AE-BBD0C53B7E36}" type="presParOf" srcId="{67E1BF55-40A6-4022-A050-B58EA0AC4F5A}" destId="{8824F36B-A565-45DD-908F-E606A0599405}" srcOrd="6" destOrd="0" presId="urn:microsoft.com/office/officeart/2009/layout/CircleArrowProcess"/>
    <dgm:cxn modelId="{FA691258-BBFA-4E16-93CF-434112A1B0BC}" type="presParOf" srcId="{8824F36B-A565-45DD-908F-E606A0599405}" destId="{B6995EBF-D46B-40D0-8725-FFC2F8D6F6E6}" srcOrd="0" destOrd="0" presId="urn:microsoft.com/office/officeart/2009/layout/CircleArrowProcess"/>
    <dgm:cxn modelId="{C9146E0E-4C1C-4575-B9CA-8380864C4FBD}" type="presParOf" srcId="{67E1BF55-40A6-4022-A050-B58EA0AC4F5A}" destId="{47BEDADF-1149-4D5E-B09D-1336FB440294}" srcOrd="7" destOrd="0" presId="urn:microsoft.com/office/officeart/2009/layout/CircleArrowProcess"/>
    <dgm:cxn modelId="{96B9301F-3732-4AB7-B88D-EE37F9C31088}" type="presParOf" srcId="{67E1BF55-40A6-4022-A050-B58EA0AC4F5A}" destId="{72CBFB0F-D3E1-439F-ABEF-8F5DA104FD4E}" srcOrd="8" destOrd="0" presId="urn:microsoft.com/office/officeart/2009/layout/CircleArrowProcess"/>
    <dgm:cxn modelId="{269ED402-B238-41E1-8DD6-F99AFDB3E102}" type="presParOf" srcId="{72CBFB0F-D3E1-439F-ABEF-8F5DA104FD4E}" destId="{ADF51470-C84C-47ED-B16A-EB66E7519982}" srcOrd="0" destOrd="0" presId="urn:microsoft.com/office/officeart/2009/layout/CircleArrowProcess"/>
    <dgm:cxn modelId="{874C8090-EE0B-4C7F-AF60-5D65D935AB34}" type="presParOf" srcId="{67E1BF55-40A6-4022-A050-B58EA0AC4F5A}" destId="{A9354709-7AF4-4346-BD07-AC0AF51AEC8B}" srcOrd="9" destOrd="0" presId="urn:microsoft.com/office/officeart/2009/layout/CircleArrowProcess"/>
    <dgm:cxn modelId="{C775D91F-DABC-49C0-9F4B-E822C59E4D97}" type="presParOf" srcId="{67E1BF55-40A6-4022-A050-B58EA0AC4F5A}" destId="{FF3607D0-F29D-46DD-B4A5-ACA3BB9B97B7}" srcOrd="10" destOrd="0" presId="urn:microsoft.com/office/officeart/2009/layout/CircleArrowProcess"/>
    <dgm:cxn modelId="{895C6C9F-E989-41D2-B789-5695DA1C5A9F}" type="presParOf" srcId="{FF3607D0-F29D-46DD-B4A5-ACA3BB9B97B7}" destId="{F723DF53-D4C7-4C12-83BE-AEDEC8131D51}" srcOrd="0" destOrd="0" presId="urn:microsoft.com/office/officeart/2009/layout/CircleArrowProcess"/>
    <dgm:cxn modelId="{4959F59E-68CC-4653-A78E-1074FA2ED6F3}" type="presParOf" srcId="{67E1BF55-40A6-4022-A050-B58EA0AC4F5A}" destId="{784D3093-E0B1-4F37-BEF2-A7418EFFCFE6}" srcOrd="11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53E4E9A-7487-4B94-A051-3E1584AEEED5}" type="doc">
      <dgm:prSet loTypeId="urn:microsoft.com/office/officeart/2009/layout/CircleArrowProcess" loCatId="cycle" qsTypeId="urn:microsoft.com/office/officeart/2005/8/quickstyle/simple4" qsCatId="simple" csTypeId="urn:microsoft.com/office/officeart/2005/8/colors/colorful5" csCatId="colorful"/>
      <dgm:spPr/>
      <dgm:t>
        <a:bodyPr/>
        <a:lstStyle/>
        <a:p>
          <a:endParaRPr lang="pl-PL"/>
        </a:p>
      </dgm:t>
    </dgm:pt>
    <dgm:pt modelId="{1ADA9E4A-CCFA-4089-BDDB-0B2AFB3E6E03}">
      <dgm:prSet/>
      <dgm:spPr/>
      <dgm:t>
        <a:bodyPr/>
        <a:lstStyle/>
        <a:p>
          <a:pPr rtl="0"/>
          <a:r>
            <a:rPr lang="pl-PL" smtClean="0"/>
            <a:t>Cereals</a:t>
          </a:r>
          <a:endParaRPr lang="pl-PL"/>
        </a:p>
      </dgm:t>
    </dgm:pt>
    <dgm:pt modelId="{8528B612-40B8-4AF9-B418-795E4D6D9857}" type="parTrans" cxnId="{E848C066-0AFB-4A4A-8F87-D6C4A59C536C}">
      <dgm:prSet/>
      <dgm:spPr/>
      <dgm:t>
        <a:bodyPr/>
        <a:lstStyle/>
        <a:p>
          <a:endParaRPr lang="pl-PL"/>
        </a:p>
      </dgm:t>
    </dgm:pt>
    <dgm:pt modelId="{C52DEEF4-21EA-48D5-AEDF-A6EDBFE64E86}" type="sibTrans" cxnId="{E848C066-0AFB-4A4A-8F87-D6C4A59C536C}">
      <dgm:prSet/>
      <dgm:spPr/>
      <dgm:t>
        <a:bodyPr/>
        <a:lstStyle/>
        <a:p>
          <a:endParaRPr lang="pl-PL"/>
        </a:p>
      </dgm:t>
    </dgm:pt>
    <dgm:pt modelId="{205BB5DB-137E-403D-803F-29C42F98F99E}">
      <dgm:prSet/>
      <dgm:spPr/>
      <dgm:t>
        <a:bodyPr/>
        <a:lstStyle/>
        <a:p>
          <a:pPr rtl="0"/>
          <a:r>
            <a:rPr lang="pl-PL" smtClean="0"/>
            <a:t>Potatoes </a:t>
          </a:r>
          <a:endParaRPr lang="pl-PL"/>
        </a:p>
      </dgm:t>
    </dgm:pt>
    <dgm:pt modelId="{FE5DD750-C153-4E63-8C92-ED1DFD79A2ED}" type="parTrans" cxnId="{77346D93-F228-4922-89BC-50F23A09D632}">
      <dgm:prSet/>
      <dgm:spPr/>
      <dgm:t>
        <a:bodyPr/>
        <a:lstStyle/>
        <a:p>
          <a:endParaRPr lang="pl-PL"/>
        </a:p>
      </dgm:t>
    </dgm:pt>
    <dgm:pt modelId="{EE77E19A-6DDD-4637-9DCC-FAC319BB2CA5}" type="sibTrans" cxnId="{77346D93-F228-4922-89BC-50F23A09D632}">
      <dgm:prSet/>
      <dgm:spPr/>
      <dgm:t>
        <a:bodyPr/>
        <a:lstStyle/>
        <a:p>
          <a:endParaRPr lang="pl-PL"/>
        </a:p>
      </dgm:t>
    </dgm:pt>
    <dgm:pt modelId="{06CB1E7F-E42F-42B9-AE3E-E1624EEF187C}">
      <dgm:prSet/>
      <dgm:spPr/>
      <dgm:t>
        <a:bodyPr/>
        <a:lstStyle/>
        <a:p>
          <a:pPr rtl="0"/>
          <a:r>
            <a:rPr lang="pl-PL" smtClean="0"/>
            <a:t>Oilseed rape</a:t>
          </a:r>
          <a:endParaRPr lang="pl-PL"/>
        </a:p>
      </dgm:t>
    </dgm:pt>
    <dgm:pt modelId="{562D9BDE-33C6-4E9B-AC0A-53F8E65F3FB7}" type="parTrans" cxnId="{55DD6B29-CFAD-4542-82AF-D5CC0E0642D0}">
      <dgm:prSet/>
      <dgm:spPr/>
      <dgm:t>
        <a:bodyPr/>
        <a:lstStyle/>
        <a:p>
          <a:endParaRPr lang="pl-PL"/>
        </a:p>
      </dgm:t>
    </dgm:pt>
    <dgm:pt modelId="{27869413-D262-4DE1-BF08-1E7E0321B0BB}" type="sibTrans" cxnId="{55DD6B29-CFAD-4542-82AF-D5CC0E0642D0}">
      <dgm:prSet/>
      <dgm:spPr/>
      <dgm:t>
        <a:bodyPr/>
        <a:lstStyle/>
        <a:p>
          <a:endParaRPr lang="pl-PL"/>
        </a:p>
      </dgm:t>
    </dgm:pt>
    <dgm:pt modelId="{118FDB61-EDE4-42E9-8285-42E1C1B4E09B}">
      <dgm:prSet/>
      <dgm:spPr/>
      <dgm:t>
        <a:bodyPr/>
        <a:lstStyle/>
        <a:p>
          <a:pPr rtl="0"/>
          <a:r>
            <a:rPr lang="pl-PL" dirty="0" err="1" smtClean="0"/>
            <a:t>Grasses</a:t>
          </a:r>
          <a:endParaRPr lang="pl-PL" dirty="0"/>
        </a:p>
      </dgm:t>
    </dgm:pt>
    <dgm:pt modelId="{84062823-E08B-4344-9D6C-2DB57C2EA110}" type="parTrans" cxnId="{86A8049E-0C74-49A5-9847-8BC82769FCFA}">
      <dgm:prSet/>
      <dgm:spPr/>
      <dgm:t>
        <a:bodyPr/>
        <a:lstStyle/>
        <a:p>
          <a:endParaRPr lang="pl-PL"/>
        </a:p>
      </dgm:t>
    </dgm:pt>
    <dgm:pt modelId="{E2F3C5CD-6944-4CD1-847A-A399B545FA43}" type="sibTrans" cxnId="{86A8049E-0C74-49A5-9847-8BC82769FCFA}">
      <dgm:prSet/>
      <dgm:spPr/>
      <dgm:t>
        <a:bodyPr/>
        <a:lstStyle/>
        <a:p>
          <a:endParaRPr lang="pl-PL"/>
        </a:p>
      </dgm:t>
    </dgm:pt>
    <dgm:pt modelId="{D67B03DA-DFB7-4FEE-A55C-77CAA9EA0BC3}">
      <dgm:prSet/>
      <dgm:spPr/>
      <dgm:t>
        <a:bodyPr/>
        <a:lstStyle/>
        <a:p>
          <a:pPr rtl="0"/>
          <a:r>
            <a:rPr lang="pl-PL" smtClean="0"/>
            <a:t>Legumes</a:t>
          </a:r>
          <a:endParaRPr lang="pl-PL"/>
        </a:p>
      </dgm:t>
    </dgm:pt>
    <dgm:pt modelId="{C2B7CD28-1BBE-4D2C-813D-65F1740FEC25}" type="parTrans" cxnId="{8BF60E5E-10DB-4973-A079-7667604E60BD}">
      <dgm:prSet/>
      <dgm:spPr/>
      <dgm:t>
        <a:bodyPr/>
        <a:lstStyle/>
        <a:p>
          <a:endParaRPr lang="pl-PL"/>
        </a:p>
      </dgm:t>
    </dgm:pt>
    <dgm:pt modelId="{0B8ABD17-AB08-422D-BC35-52A9D5851FC8}" type="sibTrans" cxnId="{8BF60E5E-10DB-4973-A079-7667604E60BD}">
      <dgm:prSet/>
      <dgm:spPr/>
      <dgm:t>
        <a:bodyPr/>
        <a:lstStyle/>
        <a:p>
          <a:endParaRPr lang="pl-PL"/>
        </a:p>
      </dgm:t>
    </dgm:pt>
    <dgm:pt modelId="{FDE54256-E1C7-4069-A599-1E49D40AE17B}">
      <dgm:prSet/>
      <dgm:spPr/>
      <dgm:t>
        <a:bodyPr/>
        <a:lstStyle/>
        <a:p>
          <a:pPr rtl="0"/>
          <a:r>
            <a:rPr lang="pl-PL" dirty="0" err="1" smtClean="0"/>
            <a:t>Maize</a:t>
          </a:r>
          <a:endParaRPr lang="pl-PL" dirty="0"/>
        </a:p>
      </dgm:t>
    </dgm:pt>
    <dgm:pt modelId="{E6974E7B-ECFA-4F51-80F6-E2DD0687831B}" type="parTrans" cxnId="{936CB584-B6CC-4D8A-BA51-D4D382DC77B2}">
      <dgm:prSet/>
      <dgm:spPr/>
      <dgm:t>
        <a:bodyPr/>
        <a:lstStyle/>
        <a:p>
          <a:endParaRPr lang="pl-PL"/>
        </a:p>
      </dgm:t>
    </dgm:pt>
    <dgm:pt modelId="{D12BB8E3-77AC-4632-A299-EC6353331D1C}" type="sibTrans" cxnId="{936CB584-B6CC-4D8A-BA51-D4D382DC77B2}">
      <dgm:prSet/>
      <dgm:spPr/>
      <dgm:t>
        <a:bodyPr/>
        <a:lstStyle/>
        <a:p>
          <a:endParaRPr lang="pl-PL"/>
        </a:p>
      </dgm:t>
    </dgm:pt>
    <dgm:pt modelId="{67E1BF55-40A6-4022-A050-B58EA0AC4F5A}" type="pres">
      <dgm:prSet presAssocID="{353E4E9A-7487-4B94-A051-3E1584AEEED5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pl-PL"/>
        </a:p>
      </dgm:t>
    </dgm:pt>
    <dgm:pt modelId="{02C01FB1-B475-4F9C-9B92-020A2EE325C6}" type="pres">
      <dgm:prSet presAssocID="{1ADA9E4A-CCFA-4089-BDDB-0B2AFB3E6E03}" presName="Accent1" presStyleCnt="0"/>
      <dgm:spPr/>
    </dgm:pt>
    <dgm:pt modelId="{67C8B22E-D584-4985-AA80-4BD414E877F8}" type="pres">
      <dgm:prSet presAssocID="{1ADA9E4A-CCFA-4089-BDDB-0B2AFB3E6E03}" presName="Accent" presStyleLbl="node1" presStyleIdx="0" presStyleCnt="6"/>
      <dgm:spPr/>
    </dgm:pt>
    <dgm:pt modelId="{3B83AFEF-A00C-405F-BA50-BDF7112857B5}" type="pres">
      <dgm:prSet presAssocID="{1ADA9E4A-CCFA-4089-BDDB-0B2AFB3E6E03}" presName="Parent1" presStyleLbl="revTx" presStyleIdx="0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B4B513D7-20ED-4673-BA2A-9CA45335E38D}" type="pres">
      <dgm:prSet presAssocID="{205BB5DB-137E-403D-803F-29C42F98F99E}" presName="Accent2" presStyleCnt="0"/>
      <dgm:spPr/>
    </dgm:pt>
    <dgm:pt modelId="{E6C8E623-A5C3-4853-B6F9-D01BA5D07177}" type="pres">
      <dgm:prSet presAssocID="{205BB5DB-137E-403D-803F-29C42F98F99E}" presName="Accent" presStyleLbl="node1" presStyleIdx="1" presStyleCnt="6"/>
      <dgm:spPr/>
    </dgm:pt>
    <dgm:pt modelId="{A51EB53D-13DE-4C39-9CB9-053D75D3219B}" type="pres">
      <dgm:prSet presAssocID="{205BB5DB-137E-403D-803F-29C42F98F99E}" presName="Parent2" presStyleLbl="revTx" presStyleIdx="1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42CDAAB8-B548-4676-8F6E-DE5A0F401602}" type="pres">
      <dgm:prSet presAssocID="{06CB1E7F-E42F-42B9-AE3E-E1624EEF187C}" presName="Accent3" presStyleCnt="0"/>
      <dgm:spPr/>
    </dgm:pt>
    <dgm:pt modelId="{7832B17C-240F-4140-8B07-DD5444DAD24C}" type="pres">
      <dgm:prSet presAssocID="{06CB1E7F-E42F-42B9-AE3E-E1624EEF187C}" presName="Accent" presStyleLbl="node1" presStyleIdx="2" presStyleCnt="6"/>
      <dgm:spPr/>
    </dgm:pt>
    <dgm:pt modelId="{027D700F-A26D-4B7B-B541-3075061E8163}" type="pres">
      <dgm:prSet presAssocID="{06CB1E7F-E42F-42B9-AE3E-E1624EEF187C}" presName="Parent3" presStyleLbl="revTx" presStyleIdx="2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8824F36B-A565-45DD-908F-E606A0599405}" type="pres">
      <dgm:prSet presAssocID="{118FDB61-EDE4-42E9-8285-42E1C1B4E09B}" presName="Accent4" presStyleCnt="0"/>
      <dgm:spPr/>
    </dgm:pt>
    <dgm:pt modelId="{B6995EBF-D46B-40D0-8725-FFC2F8D6F6E6}" type="pres">
      <dgm:prSet presAssocID="{118FDB61-EDE4-42E9-8285-42E1C1B4E09B}" presName="Accent" presStyleLbl="node1" presStyleIdx="3" presStyleCnt="6"/>
      <dgm:spPr/>
    </dgm:pt>
    <dgm:pt modelId="{47BEDADF-1149-4D5E-B09D-1336FB440294}" type="pres">
      <dgm:prSet presAssocID="{118FDB61-EDE4-42E9-8285-42E1C1B4E09B}" presName="Parent4" presStyleLbl="revTx" presStyleIdx="3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72CBFB0F-D3E1-439F-ABEF-8F5DA104FD4E}" type="pres">
      <dgm:prSet presAssocID="{D67B03DA-DFB7-4FEE-A55C-77CAA9EA0BC3}" presName="Accent5" presStyleCnt="0"/>
      <dgm:spPr/>
    </dgm:pt>
    <dgm:pt modelId="{ADF51470-C84C-47ED-B16A-EB66E7519982}" type="pres">
      <dgm:prSet presAssocID="{D67B03DA-DFB7-4FEE-A55C-77CAA9EA0BC3}" presName="Accent" presStyleLbl="node1" presStyleIdx="4" presStyleCnt="6"/>
      <dgm:spPr/>
    </dgm:pt>
    <dgm:pt modelId="{A9354709-7AF4-4346-BD07-AC0AF51AEC8B}" type="pres">
      <dgm:prSet presAssocID="{D67B03DA-DFB7-4FEE-A55C-77CAA9EA0BC3}" presName="Parent5" presStyleLbl="revTx" presStyleIdx="4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FF3607D0-F29D-46DD-B4A5-ACA3BB9B97B7}" type="pres">
      <dgm:prSet presAssocID="{FDE54256-E1C7-4069-A599-1E49D40AE17B}" presName="Accent6" presStyleCnt="0"/>
      <dgm:spPr/>
    </dgm:pt>
    <dgm:pt modelId="{F723DF53-D4C7-4C12-83BE-AEDEC8131D51}" type="pres">
      <dgm:prSet presAssocID="{FDE54256-E1C7-4069-A599-1E49D40AE17B}" presName="Accent" presStyleLbl="node1" presStyleIdx="5" presStyleCnt="6"/>
      <dgm:spPr/>
    </dgm:pt>
    <dgm:pt modelId="{784D3093-E0B1-4F37-BEF2-A7418EFFCFE6}" type="pres">
      <dgm:prSet presAssocID="{FDE54256-E1C7-4069-A599-1E49D40AE17B}" presName="Parent6" presStyleLbl="revTx" presStyleIdx="5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BE7A3320-8E39-425B-83F4-37794F732B0E}" type="presOf" srcId="{D67B03DA-DFB7-4FEE-A55C-77CAA9EA0BC3}" destId="{A9354709-7AF4-4346-BD07-AC0AF51AEC8B}" srcOrd="0" destOrd="0" presId="urn:microsoft.com/office/officeart/2009/layout/CircleArrowProcess"/>
    <dgm:cxn modelId="{CA307ACD-F3EC-4314-837C-636D4EE7B840}" type="presOf" srcId="{353E4E9A-7487-4B94-A051-3E1584AEEED5}" destId="{67E1BF55-40A6-4022-A050-B58EA0AC4F5A}" srcOrd="0" destOrd="0" presId="urn:microsoft.com/office/officeart/2009/layout/CircleArrowProcess"/>
    <dgm:cxn modelId="{B891B8F9-0828-458C-A288-9DBA3C6BB751}" type="presOf" srcId="{FDE54256-E1C7-4069-A599-1E49D40AE17B}" destId="{784D3093-E0B1-4F37-BEF2-A7418EFFCFE6}" srcOrd="0" destOrd="0" presId="urn:microsoft.com/office/officeart/2009/layout/CircleArrowProcess"/>
    <dgm:cxn modelId="{55DD6B29-CFAD-4542-82AF-D5CC0E0642D0}" srcId="{353E4E9A-7487-4B94-A051-3E1584AEEED5}" destId="{06CB1E7F-E42F-42B9-AE3E-E1624EEF187C}" srcOrd="2" destOrd="0" parTransId="{562D9BDE-33C6-4E9B-AC0A-53F8E65F3FB7}" sibTransId="{27869413-D262-4DE1-BF08-1E7E0321B0BB}"/>
    <dgm:cxn modelId="{E848C066-0AFB-4A4A-8F87-D6C4A59C536C}" srcId="{353E4E9A-7487-4B94-A051-3E1584AEEED5}" destId="{1ADA9E4A-CCFA-4089-BDDB-0B2AFB3E6E03}" srcOrd="0" destOrd="0" parTransId="{8528B612-40B8-4AF9-B418-795E4D6D9857}" sibTransId="{C52DEEF4-21EA-48D5-AEDF-A6EDBFE64E86}"/>
    <dgm:cxn modelId="{1E233975-5906-406B-9DCE-A29E56A47A78}" type="presOf" srcId="{118FDB61-EDE4-42E9-8285-42E1C1B4E09B}" destId="{47BEDADF-1149-4D5E-B09D-1336FB440294}" srcOrd="0" destOrd="0" presId="urn:microsoft.com/office/officeart/2009/layout/CircleArrowProcess"/>
    <dgm:cxn modelId="{69BF47CB-8742-4662-B120-E67864851207}" type="presOf" srcId="{1ADA9E4A-CCFA-4089-BDDB-0B2AFB3E6E03}" destId="{3B83AFEF-A00C-405F-BA50-BDF7112857B5}" srcOrd="0" destOrd="0" presId="urn:microsoft.com/office/officeart/2009/layout/CircleArrowProcess"/>
    <dgm:cxn modelId="{8BF60E5E-10DB-4973-A079-7667604E60BD}" srcId="{353E4E9A-7487-4B94-A051-3E1584AEEED5}" destId="{D67B03DA-DFB7-4FEE-A55C-77CAA9EA0BC3}" srcOrd="4" destOrd="0" parTransId="{C2B7CD28-1BBE-4D2C-813D-65F1740FEC25}" sibTransId="{0B8ABD17-AB08-422D-BC35-52A9D5851FC8}"/>
    <dgm:cxn modelId="{0CE1D1A8-2C9A-45C1-B3FA-C802B263B4E5}" type="presOf" srcId="{06CB1E7F-E42F-42B9-AE3E-E1624EEF187C}" destId="{027D700F-A26D-4B7B-B541-3075061E8163}" srcOrd="0" destOrd="0" presId="urn:microsoft.com/office/officeart/2009/layout/CircleArrowProcess"/>
    <dgm:cxn modelId="{5798E69E-A843-4974-9830-FCDD3308626B}" type="presOf" srcId="{205BB5DB-137E-403D-803F-29C42F98F99E}" destId="{A51EB53D-13DE-4C39-9CB9-053D75D3219B}" srcOrd="0" destOrd="0" presId="urn:microsoft.com/office/officeart/2009/layout/CircleArrowProcess"/>
    <dgm:cxn modelId="{936CB584-B6CC-4D8A-BA51-D4D382DC77B2}" srcId="{353E4E9A-7487-4B94-A051-3E1584AEEED5}" destId="{FDE54256-E1C7-4069-A599-1E49D40AE17B}" srcOrd="5" destOrd="0" parTransId="{E6974E7B-ECFA-4F51-80F6-E2DD0687831B}" sibTransId="{D12BB8E3-77AC-4632-A299-EC6353331D1C}"/>
    <dgm:cxn modelId="{86A8049E-0C74-49A5-9847-8BC82769FCFA}" srcId="{353E4E9A-7487-4B94-A051-3E1584AEEED5}" destId="{118FDB61-EDE4-42E9-8285-42E1C1B4E09B}" srcOrd="3" destOrd="0" parTransId="{84062823-E08B-4344-9D6C-2DB57C2EA110}" sibTransId="{E2F3C5CD-6944-4CD1-847A-A399B545FA43}"/>
    <dgm:cxn modelId="{77346D93-F228-4922-89BC-50F23A09D632}" srcId="{353E4E9A-7487-4B94-A051-3E1584AEEED5}" destId="{205BB5DB-137E-403D-803F-29C42F98F99E}" srcOrd="1" destOrd="0" parTransId="{FE5DD750-C153-4E63-8C92-ED1DFD79A2ED}" sibTransId="{EE77E19A-6DDD-4637-9DCC-FAC319BB2CA5}"/>
    <dgm:cxn modelId="{34F04488-A569-48AC-85F2-C4D0BC2CC2AE}" type="presParOf" srcId="{67E1BF55-40A6-4022-A050-B58EA0AC4F5A}" destId="{02C01FB1-B475-4F9C-9B92-020A2EE325C6}" srcOrd="0" destOrd="0" presId="urn:microsoft.com/office/officeart/2009/layout/CircleArrowProcess"/>
    <dgm:cxn modelId="{D00F063B-FE0C-40A1-8FFF-96181C6E2A7E}" type="presParOf" srcId="{02C01FB1-B475-4F9C-9B92-020A2EE325C6}" destId="{67C8B22E-D584-4985-AA80-4BD414E877F8}" srcOrd="0" destOrd="0" presId="urn:microsoft.com/office/officeart/2009/layout/CircleArrowProcess"/>
    <dgm:cxn modelId="{BA09AB1D-68AA-4EDE-B46C-020934D6AA98}" type="presParOf" srcId="{67E1BF55-40A6-4022-A050-B58EA0AC4F5A}" destId="{3B83AFEF-A00C-405F-BA50-BDF7112857B5}" srcOrd="1" destOrd="0" presId="urn:microsoft.com/office/officeart/2009/layout/CircleArrowProcess"/>
    <dgm:cxn modelId="{9389DEE3-B4E1-4B41-BF17-18E24213AA43}" type="presParOf" srcId="{67E1BF55-40A6-4022-A050-B58EA0AC4F5A}" destId="{B4B513D7-20ED-4673-BA2A-9CA45335E38D}" srcOrd="2" destOrd="0" presId="urn:microsoft.com/office/officeart/2009/layout/CircleArrowProcess"/>
    <dgm:cxn modelId="{6663756E-E446-40B8-BC7C-DF82EBFFF9E2}" type="presParOf" srcId="{B4B513D7-20ED-4673-BA2A-9CA45335E38D}" destId="{E6C8E623-A5C3-4853-B6F9-D01BA5D07177}" srcOrd="0" destOrd="0" presId="urn:microsoft.com/office/officeart/2009/layout/CircleArrowProcess"/>
    <dgm:cxn modelId="{AB528841-C145-46E6-A127-44F14945C40C}" type="presParOf" srcId="{67E1BF55-40A6-4022-A050-B58EA0AC4F5A}" destId="{A51EB53D-13DE-4C39-9CB9-053D75D3219B}" srcOrd="3" destOrd="0" presId="urn:microsoft.com/office/officeart/2009/layout/CircleArrowProcess"/>
    <dgm:cxn modelId="{C1D58BC5-FDD0-4DA4-8267-7309840E5759}" type="presParOf" srcId="{67E1BF55-40A6-4022-A050-B58EA0AC4F5A}" destId="{42CDAAB8-B548-4676-8F6E-DE5A0F401602}" srcOrd="4" destOrd="0" presId="urn:microsoft.com/office/officeart/2009/layout/CircleArrowProcess"/>
    <dgm:cxn modelId="{64FC03B4-1E8B-4668-9796-8DE2F85FEAE2}" type="presParOf" srcId="{42CDAAB8-B548-4676-8F6E-DE5A0F401602}" destId="{7832B17C-240F-4140-8B07-DD5444DAD24C}" srcOrd="0" destOrd="0" presId="urn:microsoft.com/office/officeart/2009/layout/CircleArrowProcess"/>
    <dgm:cxn modelId="{D86A0E19-7E53-4076-A1C6-8FCBE57DD58B}" type="presParOf" srcId="{67E1BF55-40A6-4022-A050-B58EA0AC4F5A}" destId="{027D700F-A26D-4B7B-B541-3075061E8163}" srcOrd="5" destOrd="0" presId="urn:microsoft.com/office/officeart/2009/layout/CircleArrowProcess"/>
    <dgm:cxn modelId="{BFE0D639-C526-4D33-97AE-BBD0C53B7E36}" type="presParOf" srcId="{67E1BF55-40A6-4022-A050-B58EA0AC4F5A}" destId="{8824F36B-A565-45DD-908F-E606A0599405}" srcOrd="6" destOrd="0" presId="urn:microsoft.com/office/officeart/2009/layout/CircleArrowProcess"/>
    <dgm:cxn modelId="{FA691258-BBFA-4E16-93CF-434112A1B0BC}" type="presParOf" srcId="{8824F36B-A565-45DD-908F-E606A0599405}" destId="{B6995EBF-D46B-40D0-8725-FFC2F8D6F6E6}" srcOrd="0" destOrd="0" presId="urn:microsoft.com/office/officeart/2009/layout/CircleArrowProcess"/>
    <dgm:cxn modelId="{C9146E0E-4C1C-4575-B9CA-8380864C4FBD}" type="presParOf" srcId="{67E1BF55-40A6-4022-A050-B58EA0AC4F5A}" destId="{47BEDADF-1149-4D5E-B09D-1336FB440294}" srcOrd="7" destOrd="0" presId="urn:microsoft.com/office/officeart/2009/layout/CircleArrowProcess"/>
    <dgm:cxn modelId="{96B9301F-3732-4AB7-B88D-EE37F9C31088}" type="presParOf" srcId="{67E1BF55-40A6-4022-A050-B58EA0AC4F5A}" destId="{72CBFB0F-D3E1-439F-ABEF-8F5DA104FD4E}" srcOrd="8" destOrd="0" presId="urn:microsoft.com/office/officeart/2009/layout/CircleArrowProcess"/>
    <dgm:cxn modelId="{269ED402-B238-41E1-8DD6-F99AFDB3E102}" type="presParOf" srcId="{72CBFB0F-D3E1-439F-ABEF-8F5DA104FD4E}" destId="{ADF51470-C84C-47ED-B16A-EB66E7519982}" srcOrd="0" destOrd="0" presId="urn:microsoft.com/office/officeart/2009/layout/CircleArrowProcess"/>
    <dgm:cxn modelId="{874C8090-EE0B-4C7F-AF60-5D65D935AB34}" type="presParOf" srcId="{67E1BF55-40A6-4022-A050-B58EA0AC4F5A}" destId="{A9354709-7AF4-4346-BD07-AC0AF51AEC8B}" srcOrd="9" destOrd="0" presId="urn:microsoft.com/office/officeart/2009/layout/CircleArrowProcess"/>
    <dgm:cxn modelId="{C775D91F-DABC-49C0-9F4B-E822C59E4D97}" type="presParOf" srcId="{67E1BF55-40A6-4022-A050-B58EA0AC4F5A}" destId="{FF3607D0-F29D-46DD-B4A5-ACA3BB9B97B7}" srcOrd="10" destOrd="0" presId="urn:microsoft.com/office/officeart/2009/layout/CircleArrowProcess"/>
    <dgm:cxn modelId="{895C6C9F-E989-41D2-B789-5695DA1C5A9F}" type="presParOf" srcId="{FF3607D0-F29D-46DD-B4A5-ACA3BB9B97B7}" destId="{F723DF53-D4C7-4C12-83BE-AEDEC8131D51}" srcOrd="0" destOrd="0" presId="urn:microsoft.com/office/officeart/2009/layout/CircleArrowProcess"/>
    <dgm:cxn modelId="{4959F59E-68CC-4653-A78E-1074FA2ED6F3}" type="presParOf" srcId="{67E1BF55-40A6-4022-A050-B58EA0AC4F5A}" destId="{784D3093-E0B1-4F37-BEF2-A7418EFFCFE6}" srcOrd="11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53E4E9A-7487-4B94-A051-3E1584AEEED5}" type="doc">
      <dgm:prSet loTypeId="urn:microsoft.com/office/officeart/2009/layout/CircleArrowProcess" loCatId="cycle" qsTypeId="urn:microsoft.com/office/officeart/2005/8/quickstyle/simple4" qsCatId="simple" csTypeId="urn:microsoft.com/office/officeart/2005/8/colors/colorful5" csCatId="colorful"/>
      <dgm:spPr/>
      <dgm:t>
        <a:bodyPr/>
        <a:lstStyle/>
        <a:p>
          <a:endParaRPr lang="pl-PL"/>
        </a:p>
      </dgm:t>
    </dgm:pt>
    <dgm:pt modelId="{1ADA9E4A-CCFA-4089-BDDB-0B2AFB3E6E03}">
      <dgm:prSet/>
      <dgm:spPr/>
      <dgm:t>
        <a:bodyPr/>
        <a:lstStyle/>
        <a:p>
          <a:pPr rtl="0"/>
          <a:r>
            <a:rPr lang="pl-PL" smtClean="0"/>
            <a:t>Cereals</a:t>
          </a:r>
          <a:endParaRPr lang="pl-PL"/>
        </a:p>
      </dgm:t>
    </dgm:pt>
    <dgm:pt modelId="{8528B612-40B8-4AF9-B418-795E4D6D9857}" type="parTrans" cxnId="{E848C066-0AFB-4A4A-8F87-D6C4A59C536C}">
      <dgm:prSet/>
      <dgm:spPr/>
      <dgm:t>
        <a:bodyPr/>
        <a:lstStyle/>
        <a:p>
          <a:endParaRPr lang="pl-PL"/>
        </a:p>
      </dgm:t>
    </dgm:pt>
    <dgm:pt modelId="{C52DEEF4-21EA-48D5-AEDF-A6EDBFE64E86}" type="sibTrans" cxnId="{E848C066-0AFB-4A4A-8F87-D6C4A59C536C}">
      <dgm:prSet/>
      <dgm:spPr/>
      <dgm:t>
        <a:bodyPr/>
        <a:lstStyle/>
        <a:p>
          <a:endParaRPr lang="pl-PL"/>
        </a:p>
      </dgm:t>
    </dgm:pt>
    <dgm:pt modelId="{205BB5DB-137E-403D-803F-29C42F98F99E}">
      <dgm:prSet/>
      <dgm:spPr/>
      <dgm:t>
        <a:bodyPr/>
        <a:lstStyle/>
        <a:p>
          <a:pPr rtl="0"/>
          <a:r>
            <a:rPr lang="pl-PL" smtClean="0"/>
            <a:t>Potatoes </a:t>
          </a:r>
          <a:endParaRPr lang="pl-PL"/>
        </a:p>
      </dgm:t>
    </dgm:pt>
    <dgm:pt modelId="{FE5DD750-C153-4E63-8C92-ED1DFD79A2ED}" type="parTrans" cxnId="{77346D93-F228-4922-89BC-50F23A09D632}">
      <dgm:prSet/>
      <dgm:spPr/>
      <dgm:t>
        <a:bodyPr/>
        <a:lstStyle/>
        <a:p>
          <a:endParaRPr lang="pl-PL"/>
        </a:p>
      </dgm:t>
    </dgm:pt>
    <dgm:pt modelId="{EE77E19A-6DDD-4637-9DCC-FAC319BB2CA5}" type="sibTrans" cxnId="{77346D93-F228-4922-89BC-50F23A09D632}">
      <dgm:prSet/>
      <dgm:spPr/>
      <dgm:t>
        <a:bodyPr/>
        <a:lstStyle/>
        <a:p>
          <a:endParaRPr lang="pl-PL"/>
        </a:p>
      </dgm:t>
    </dgm:pt>
    <dgm:pt modelId="{06CB1E7F-E42F-42B9-AE3E-E1624EEF187C}">
      <dgm:prSet/>
      <dgm:spPr/>
      <dgm:t>
        <a:bodyPr/>
        <a:lstStyle/>
        <a:p>
          <a:pPr rtl="0"/>
          <a:r>
            <a:rPr lang="pl-PL" smtClean="0"/>
            <a:t>Oilseed rape</a:t>
          </a:r>
          <a:endParaRPr lang="pl-PL"/>
        </a:p>
      </dgm:t>
    </dgm:pt>
    <dgm:pt modelId="{562D9BDE-33C6-4E9B-AC0A-53F8E65F3FB7}" type="parTrans" cxnId="{55DD6B29-CFAD-4542-82AF-D5CC0E0642D0}">
      <dgm:prSet/>
      <dgm:spPr/>
      <dgm:t>
        <a:bodyPr/>
        <a:lstStyle/>
        <a:p>
          <a:endParaRPr lang="pl-PL"/>
        </a:p>
      </dgm:t>
    </dgm:pt>
    <dgm:pt modelId="{27869413-D262-4DE1-BF08-1E7E0321B0BB}" type="sibTrans" cxnId="{55DD6B29-CFAD-4542-82AF-D5CC0E0642D0}">
      <dgm:prSet/>
      <dgm:spPr/>
      <dgm:t>
        <a:bodyPr/>
        <a:lstStyle/>
        <a:p>
          <a:endParaRPr lang="pl-PL"/>
        </a:p>
      </dgm:t>
    </dgm:pt>
    <dgm:pt modelId="{118FDB61-EDE4-42E9-8285-42E1C1B4E09B}">
      <dgm:prSet/>
      <dgm:spPr/>
      <dgm:t>
        <a:bodyPr/>
        <a:lstStyle/>
        <a:p>
          <a:pPr rtl="0"/>
          <a:r>
            <a:rPr lang="pl-PL" dirty="0" err="1" smtClean="0"/>
            <a:t>Grasses</a:t>
          </a:r>
          <a:endParaRPr lang="pl-PL" dirty="0"/>
        </a:p>
      </dgm:t>
    </dgm:pt>
    <dgm:pt modelId="{84062823-E08B-4344-9D6C-2DB57C2EA110}" type="parTrans" cxnId="{86A8049E-0C74-49A5-9847-8BC82769FCFA}">
      <dgm:prSet/>
      <dgm:spPr/>
      <dgm:t>
        <a:bodyPr/>
        <a:lstStyle/>
        <a:p>
          <a:endParaRPr lang="pl-PL"/>
        </a:p>
      </dgm:t>
    </dgm:pt>
    <dgm:pt modelId="{E2F3C5CD-6944-4CD1-847A-A399B545FA43}" type="sibTrans" cxnId="{86A8049E-0C74-49A5-9847-8BC82769FCFA}">
      <dgm:prSet/>
      <dgm:spPr/>
      <dgm:t>
        <a:bodyPr/>
        <a:lstStyle/>
        <a:p>
          <a:endParaRPr lang="pl-PL"/>
        </a:p>
      </dgm:t>
    </dgm:pt>
    <dgm:pt modelId="{D67B03DA-DFB7-4FEE-A55C-77CAA9EA0BC3}">
      <dgm:prSet/>
      <dgm:spPr/>
      <dgm:t>
        <a:bodyPr/>
        <a:lstStyle/>
        <a:p>
          <a:pPr rtl="0"/>
          <a:r>
            <a:rPr lang="pl-PL" smtClean="0"/>
            <a:t>Legumes</a:t>
          </a:r>
          <a:endParaRPr lang="pl-PL"/>
        </a:p>
      </dgm:t>
    </dgm:pt>
    <dgm:pt modelId="{C2B7CD28-1BBE-4D2C-813D-65F1740FEC25}" type="parTrans" cxnId="{8BF60E5E-10DB-4973-A079-7667604E60BD}">
      <dgm:prSet/>
      <dgm:spPr/>
      <dgm:t>
        <a:bodyPr/>
        <a:lstStyle/>
        <a:p>
          <a:endParaRPr lang="pl-PL"/>
        </a:p>
      </dgm:t>
    </dgm:pt>
    <dgm:pt modelId="{0B8ABD17-AB08-422D-BC35-52A9D5851FC8}" type="sibTrans" cxnId="{8BF60E5E-10DB-4973-A079-7667604E60BD}">
      <dgm:prSet/>
      <dgm:spPr/>
      <dgm:t>
        <a:bodyPr/>
        <a:lstStyle/>
        <a:p>
          <a:endParaRPr lang="pl-PL"/>
        </a:p>
      </dgm:t>
    </dgm:pt>
    <dgm:pt modelId="{FDE54256-E1C7-4069-A599-1E49D40AE17B}">
      <dgm:prSet/>
      <dgm:spPr/>
      <dgm:t>
        <a:bodyPr/>
        <a:lstStyle/>
        <a:p>
          <a:pPr rtl="0"/>
          <a:r>
            <a:rPr lang="pl-PL" dirty="0" err="1" smtClean="0"/>
            <a:t>Maize</a:t>
          </a:r>
          <a:endParaRPr lang="pl-PL" dirty="0"/>
        </a:p>
      </dgm:t>
    </dgm:pt>
    <dgm:pt modelId="{E6974E7B-ECFA-4F51-80F6-E2DD0687831B}" type="parTrans" cxnId="{936CB584-B6CC-4D8A-BA51-D4D382DC77B2}">
      <dgm:prSet/>
      <dgm:spPr/>
      <dgm:t>
        <a:bodyPr/>
        <a:lstStyle/>
        <a:p>
          <a:endParaRPr lang="pl-PL"/>
        </a:p>
      </dgm:t>
    </dgm:pt>
    <dgm:pt modelId="{D12BB8E3-77AC-4632-A299-EC6353331D1C}" type="sibTrans" cxnId="{936CB584-B6CC-4D8A-BA51-D4D382DC77B2}">
      <dgm:prSet/>
      <dgm:spPr/>
      <dgm:t>
        <a:bodyPr/>
        <a:lstStyle/>
        <a:p>
          <a:endParaRPr lang="pl-PL"/>
        </a:p>
      </dgm:t>
    </dgm:pt>
    <dgm:pt modelId="{67E1BF55-40A6-4022-A050-B58EA0AC4F5A}" type="pres">
      <dgm:prSet presAssocID="{353E4E9A-7487-4B94-A051-3E1584AEEED5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pl-PL"/>
        </a:p>
      </dgm:t>
    </dgm:pt>
    <dgm:pt modelId="{02C01FB1-B475-4F9C-9B92-020A2EE325C6}" type="pres">
      <dgm:prSet presAssocID="{1ADA9E4A-CCFA-4089-BDDB-0B2AFB3E6E03}" presName="Accent1" presStyleCnt="0"/>
      <dgm:spPr/>
    </dgm:pt>
    <dgm:pt modelId="{67C8B22E-D584-4985-AA80-4BD414E877F8}" type="pres">
      <dgm:prSet presAssocID="{1ADA9E4A-CCFA-4089-BDDB-0B2AFB3E6E03}" presName="Accent" presStyleLbl="node1" presStyleIdx="0" presStyleCnt="6"/>
      <dgm:spPr/>
    </dgm:pt>
    <dgm:pt modelId="{3B83AFEF-A00C-405F-BA50-BDF7112857B5}" type="pres">
      <dgm:prSet presAssocID="{1ADA9E4A-CCFA-4089-BDDB-0B2AFB3E6E03}" presName="Parent1" presStyleLbl="revTx" presStyleIdx="0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B4B513D7-20ED-4673-BA2A-9CA45335E38D}" type="pres">
      <dgm:prSet presAssocID="{205BB5DB-137E-403D-803F-29C42F98F99E}" presName="Accent2" presStyleCnt="0"/>
      <dgm:spPr/>
    </dgm:pt>
    <dgm:pt modelId="{E6C8E623-A5C3-4853-B6F9-D01BA5D07177}" type="pres">
      <dgm:prSet presAssocID="{205BB5DB-137E-403D-803F-29C42F98F99E}" presName="Accent" presStyleLbl="node1" presStyleIdx="1" presStyleCnt="6"/>
      <dgm:spPr/>
    </dgm:pt>
    <dgm:pt modelId="{A51EB53D-13DE-4C39-9CB9-053D75D3219B}" type="pres">
      <dgm:prSet presAssocID="{205BB5DB-137E-403D-803F-29C42F98F99E}" presName="Parent2" presStyleLbl="revTx" presStyleIdx="1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42CDAAB8-B548-4676-8F6E-DE5A0F401602}" type="pres">
      <dgm:prSet presAssocID="{06CB1E7F-E42F-42B9-AE3E-E1624EEF187C}" presName="Accent3" presStyleCnt="0"/>
      <dgm:spPr/>
    </dgm:pt>
    <dgm:pt modelId="{7832B17C-240F-4140-8B07-DD5444DAD24C}" type="pres">
      <dgm:prSet presAssocID="{06CB1E7F-E42F-42B9-AE3E-E1624EEF187C}" presName="Accent" presStyleLbl="node1" presStyleIdx="2" presStyleCnt="6"/>
      <dgm:spPr/>
    </dgm:pt>
    <dgm:pt modelId="{027D700F-A26D-4B7B-B541-3075061E8163}" type="pres">
      <dgm:prSet presAssocID="{06CB1E7F-E42F-42B9-AE3E-E1624EEF187C}" presName="Parent3" presStyleLbl="revTx" presStyleIdx="2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8824F36B-A565-45DD-908F-E606A0599405}" type="pres">
      <dgm:prSet presAssocID="{118FDB61-EDE4-42E9-8285-42E1C1B4E09B}" presName="Accent4" presStyleCnt="0"/>
      <dgm:spPr/>
    </dgm:pt>
    <dgm:pt modelId="{B6995EBF-D46B-40D0-8725-FFC2F8D6F6E6}" type="pres">
      <dgm:prSet presAssocID="{118FDB61-EDE4-42E9-8285-42E1C1B4E09B}" presName="Accent" presStyleLbl="node1" presStyleIdx="3" presStyleCnt="6"/>
      <dgm:spPr/>
    </dgm:pt>
    <dgm:pt modelId="{47BEDADF-1149-4D5E-B09D-1336FB440294}" type="pres">
      <dgm:prSet presAssocID="{118FDB61-EDE4-42E9-8285-42E1C1B4E09B}" presName="Parent4" presStyleLbl="revTx" presStyleIdx="3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72CBFB0F-D3E1-439F-ABEF-8F5DA104FD4E}" type="pres">
      <dgm:prSet presAssocID="{D67B03DA-DFB7-4FEE-A55C-77CAA9EA0BC3}" presName="Accent5" presStyleCnt="0"/>
      <dgm:spPr/>
    </dgm:pt>
    <dgm:pt modelId="{ADF51470-C84C-47ED-B16A-EB66E7519982}" type="pres">
      <dgm:prSet presAssocID="{D67B03DA-DFB7-4FEE-A55C-77CAA9EA0BC3}" presName="Accent" presStyleLbl="node1" presStyleIdx="4" presStyleCnt="6"/>
      <dgm:spPr/>
    </dgm:pt>
    <dgm:pt modelId="{A9354709-7AF4-4346-BD07-AC0AF51AEC8B}" type="pres">
      <dgm:prSet presAssocID="{D67B03DA-DFB7-4FEE-A55C-77CAA9EA0BC3}" presName="Parent5" presStyleLbl="revTx" presStyleIdx="4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FF3607D0-F29D-46DD-B4A5-ACA3BB9B97B7}" type="pres">
      <dgm:prSet presAssocID="{FDE54256-E1C7-4069-A599-1E49D40AE17B}" presName="Accent6" presStyleCnt="0"/>
      <dgm:spPr/>
    </dgm:pt>
    <dgm:pt modelId="{F723DF53-D4C7-4C12-83BE-AEDEC8131D51}" type="pres">
      <dgm:prSet presAssocID="{FDE54256-E1C7-4069-A599-1E49D40AE17B}" presName="Accent" presStyleLbl="node1" presStyleIdx="5" presStyleCnt="6"/>
      <dgm:spPr/>
    </dgm:pt>
    <dgm:pt modelId="{784D3093-E0B1-4F37-BEF2-A7418EFFCFE6}" type="pres">
      <dgm:prSet presAssocID="{FDE54256-E1C7-4069-A599-1E49D40AE17B}" presName="Parent6" presStyleLbl="revTx" presStyleIdx="5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BE7A3320-8E39-425B-83F4-37794F732B0E}" type="presOf" srcId="{D67B03DA-DFB7-4FEE-A55C-77CAA9EA0BC3}" destId="{A9354709-7AF4-4346-BD07-AC0AF51AEC8B}" srcOrd="0" destOrd="0" presId="urn:microsoft.com/office/officeart/2009/layout/CircleArrowProcess"/>
    <dgm:cxn modelId="{CA307ACD-F3EC-4314-837C-636D4EE7B840}" type="presOf" srcId="{353E4E9A-7487-4B94-A051-3E1584AEEED5}" destId="{67E1BF55-40A6-4022-A050-B58EA0AC4F5A}" srcOrd="0" destOrd="0" presId="urn:microsoft.com/office/officeart/2009/layout/CircleArrowProcess"/>
    <dgm:cxn modelId="{B891B8F9-0828-458C-A288-9DBA3C6BB751}" type="presOf" srcId="{FDE54256-E1C7-4069-A599-1E49D40AE17B}" destId="{784D3093-E0B1-4F37-BEF2-A7418EFFCFE6}" srcOrd="0" destOrd="0" presId="urn:microsoft.com/office/officeart/2009/layout/CircleArrowProcess"/>
    <dgm:cxn modelId="{55DD6B29-CFAD-4542-82AF-D5CC0E0642D0}" srcId="{353E4E9A-7487-4B94-A051-3E1584AEEED5}" destId="{06CB1E7F-E42F-42B9-AE3E-E1624EEF187C}" srcOrd="2" destOrd="0" parTransId="{562D9BDE-33C6-4E9B-AC0A-53F8E65F3FB7}" sibTransId="{27869413-D262-4DE1-BF08-1E7E0321B0BB}"/>
    <dgm:cxn modelId="{E848C066-0AFB-4A4A-8F87-D6C4A59C536C}" srcId="{353E4E9A-7487-4B94-A051-3E1584AEEED5}" destId="{1ADA9E4A-CCFA-4089-BDDB-0B2AFB3E6E03}" srcOrd="0" destOrd="0" parTransId="{8528B612-40B8-4AF9-B418-795E4D6D9857}" sibTransId="{C52DEEF4-21EA-48D5-AEDF-A6EDBFE64E86}"/>
    <dgm:cxn modelId="{1E233975-5906-406B-9DCE-A29E56A47A78}" type="presOf" srcId="{118FDB61-EDE4-42E9-8285-42E1C1B4E09B}" destId="{47BEDADF-1149-4D5E-B09D-1336FB440294}" srcOrd="0" destOrd="0" presId="urn:microsoft.com/office/officeart/2009/layout/CircleArrowProcess"/>
    <dgm:cxn modelId="{69BF47CB-8742-4662-B120-E67864851207}" type="presOf" srcId="{1ADA9E4A-CCFA-4089-BDDB-0B2AFB3E6E03}" destId="{3B83AFEF-A00C-405F-BA50-BDF7112857B5}" srcOrd="0" destOrd="0" presId="urn:microsoft.com/office/officeart/2009/layout/CircleArrowProcess"/>
    <dgm:cxn modelId="{8BF60E5E-10DB-4973-A079-7667604E60BD}" srcId="{353E4E9A-7487-4B94-A051-3E1584AEEED5}" destId="{D67B03DA-DFB7-4FEE-A55C-77CAA9EA0BC3}" srcOrd="4" destOrd="0" parTransId="{C2B7CD28-1BBE-4D2C-813D-65F1740FEC25}" sibTransId="{0B8ABD17-AB08-422D-BC35-52A9D5851FC8}"/>
    <dgm:cxn modelId="{0CE1D1A8-2C9A-45C1-B3FA-C802B263B4E5}" type="presOf" srcId="{06CB1E7F-E42F-42B9-AE3E-E1624EEF187C}" destId="{027D700F-A26D-4B7B-B541-3075061E8163}" srcOrd="0" destOrd="0" presId="urn:microsoft.com/office/officeart/2009/layout/CircleArrowProcess"/>
    <dgm:cxn modelId="{5798E69E-A843-4974-9830-FCDD3308626B}" type="presOf" srcId="{205BB5DB-137E-403D-803F-29C42F98F99E}" destId="{A51EB53D-13DE-4C39-9CB9-053D75D3219B}" srcOrd="0" destOrd="0" presId="urn:microsoft.com/office/officeart/2009/layout/CircleArrowProcess"/>
    <dgm:cxn modelId="{936CB584-B6CC-4D8A-BA51-D4D382DC77B2}" srcId="{353E4E9A-7487-4B94-A051-3E1584AEEED5}" destId="{FDE54256-E1C7-4069-A599-1E49D40AE17B}" srcOrd="5" destOrd="0" parTransId="{E6974E7B-ECFA-4F51-80F6-E2DD0687831B}" sibTransId="{D12BB8E3-77AC-4632-A299-EC6353331D1C}"/>
    <dgm:cxn modelId="{86A8049E-0C74-49A5-9847-8BC82769FCFA}" srcId="{353E4E9A-7487-4B94-A051-3E1584AEEED5}" destId="{118FDB61-EDE4-42E9-8285-42E1C1B4E09B}" srcOrd="3" destOrd="0" parTransId="{84062823-E08B-4344-9D6C-2DB57C2EA110}" sibTransId="{E2F3C5CD-6944-4CD1-847A-A399B545FA43}"/>
    <dgm:cxn modelId="{77346D93-F228-4922-89BC-50F23A09D632}" srcId="{353E4E9A-7487-4B94-A051-3E1584AEEED5}" destId="{205BB5DB-137E-403D-803F-29C42F98F99E}" srcOrd="1" destOrd="0" parTransId="{FE5DD750-C153-4E63-8C92-ED1DFD79A2ED}" sibTransId="{EE77E19A-6DDD-4637-9DCC-FAC319BB2CA5}"/>
    <dgm:cxn modelId="{34F04488-A569-48AC-85F2-C4D0BC2CC2AE}" type="presParOf" srcId="{67E1BF55-40A6-4022-A050-B58EA0AC4F5A}" destId="{02C01FB1-B475-4F9C-9B92-020A2EE325C6}" srcOrd="0" destOrd="0" presId="urn:microsoft.com/office/officeart/2009/layout/CircleArrowProcess"/>
    <dgm:cxn modelId="{D00F063B-FE0C-40A1-8FFF-96181C6E2A7E}" type="presParOf" srcId="{02C01FB1-B475-4F9C-9B92-020A2EE325C6}" destId="{67C8B22E-D584-4985-AA80-4BD414E877F8}" srcOrd="0" destOrd="0" presId="urn:microsoft.com/office/officeart/2009/layout/CircleArrowProcess"/>
    <dgm:cxn modelId="{BA09AB1D-68AA-4EDE-B46C-020934D6AA98}" type="presParOf" srcId="{67E1BF55-40A6-4022-A050-B58EA0AC4F5A}" destId="{3B83AFEF-A00C-405F-BA50-BDF7112857B5}" srcOrd="1" destOrd="0" presId="urn:microsoft.com/office/officeart/2009/layout/CircleArrowProcess"/>
    <dgm:cxn modelId="{9389DEE3-B4E1-4B41-BF17-18E24213AA43}" type="presParOf" srcId="{67E1BF55-40A6-4022-A050-B58EA0AC4F5A}" destId="{B4B513D7-20ED-4673-BA2A-9CA45335E38D}" srcOrd="2" destOrd="0" presId="urn:microsoft.com/office/officeart/2009/layout/CircleArrowProcess"/>
    <dgm:cxn modelId="{6663756E-E446-40B8-BC7C-DF82EBFFF9E2}" type="presParOf" srcId="{B4B513D7-20ED-4673-BA2A-9CA45335E38D}" destId="{E6C8E623-A5C3-4853-B6F9-D01BA5D07177}" srcOrd="0" destOrd="0" presId="urn:microsoft.com/office/officeart/2009/layout/CircleArrowProcess"/>
    <dgm:cxn modelId="{AB528841-C145-46E6-A127-44F14945C40C}" type="presParOf" srcId="{67E1BF55-40A6-4022-A050-B58EA0AC4F5A}" destId="{A51EB53D-13DE-4C39-9CB9-053D75D3219B}" srcOrd="3" destOrd="0" presId="urn:microsoft.com/office/officeart/2009/layout/CircleArrowProcess"/>
    <dgm:cxn modelId="{C1D58BC5-FDD0-4DA4-8267-7309840E5759}" type="presParOf" srcId="{67E1BF55-40A6-4022-A050-B58EA0AC4F5A}" destId="{42CDAAB8-B548-4676-8F6E-DE5A0F401602}" srcOrd="4" destOrd="0" presId="urn:microsoft.com/office/officeart/2009/layout/CircleArrowProcess"/>
    <dgm:cxn modelId="{64FC03B4-1E8B-4668-9796-8DE2F85FEAE2}" type="presParOf" srcId="{42CDAAB8-B548-4676-8F6E-DE5A0F401602}" destId="{7832B17C-240F-4140-8B07-DD5444DAD24C}" srcOrd="0" destOrd="0" presId="urn:microsoft.com/office/officeart/2009/layout/CircleArrowProcess"/>
    <dgm:cxn modelId="{D86A0E19-7E53-4076-A1C6-8FCBE57DD58B}" type="presParOf" srcId="{67E1BF55-40A6-4022-A050-B58EA0AC4F5A}" destId="{027D700F-A26D-4B7B-B541-3075061E8163}" srcOrd="5" destOrd="0" presId="urn:microsoft.com/office/officeart/2009/layout/CircleArrowProcess"/>
    <dgm:cxn modelId="{BFE0D639-C526-4D33-97AE-BBD0C53B7E36}" type="presParOf" srcId="{67E1BF55-40A6-4022-A050-B58EA0AC4F5A}" destId="{8824F36B-A565-45DD-908F-E606A0599405}" srcOrd="6" destOrd="0" presId="urn:microsoft.com/office/officeart/2009/layout/CircleArrowProcess"/>
    <dgm:cxn modelId="{FA691258-BBFA-4E16-93CF-434112A1B0BC}" type="presParOf" srcId="{8824F36B-A565-45DD-908F-E606A0599405}" destId="{B6995EBF-D46B-40D0-8725-FFC2F8D6F6E6}" srcOrd="0" destOrd="0" presId="urn:microsoft.com/office/officeart/2009/layout/CircleArrowProcess"/>
    <dgm:cxn modelId="{C9146E0E-4C1C-4575-B9CA-8380864C4FBD}" type="presParOf" srcId="{67E1BF55-40A6-4022-A050-B58EA0AC4F5A}" destId="{47BEDADF-1149-4D5E-B09D-1336FB440294}" srcOrd="7" destOrd="0" presId="urn:microsoft.com/office/officeart/2009/layout/CircleArrowProcess"/>
    <dgm:cxn modelId="{96B9301F-3732-4AB7-B88D-EE37F9C31088}" type="presParOf" srcId="{67E1BF55-40A6-4022-A050-B58EA0AC4F5A}" destId="{72CBFB0F-D3E1-439F-ABEF-8F5DA104FD4E}" srcOrd="8" destOrd="0" presId="urn:microsoft.com/office/officeart/2009/layout/CircleArrowProcess"/>
    <dgm:cxn modelId="{269ED402-B238-41E1-8DD6-F99AFDB3E102}" type="presParOf" srcId="{72CBFB0F-D3E1-439F-ABEF-8F5DA104FD4E}" destId="{ADF51470-C84C-47ED-B16A-EB66E7519982}" srcOrd="0" destOrd="0" presId="urn:microsoft.com/office/officeart/2009/layout/CircleArrowProcess"/>
    <dgm:cxn modelId="{874C8090-EE0B-4C7F-AF60-5D65D935AB34}" type="presParOf" srcId="{67E1BF55-40A6-4022-A050-B58EA0AC4F5A}" destId="{A9354709-7AF4-4346-BD07-AC0AF51AEC8B}" srcOrd="9" destOrd="0" presId="urn:microsoft.com/office/officeart/2009/layout/CircleArrowProcess"/>
    <dgm:cxn modelId="{C775D91F-DABC-49C0-9F4B-E822C59E4D97}" type="presParOf" srcId="{67E1BF55-40A6-4022-A050-B58EA0AC4F5A}" destId="{FF3607D0-F29D-46DD-B4A5-ACA3BB9B97B7}" srcOrd="10" destOrd="0" presId="urn:microsoft.com/office/officeart/2009/layout/CircleArrowProcess"/>
    <dgm:cxn modelId="{895C6C9F-E989-41D2-B789-5695DA1C5A9F}" type="presParOf" srcId="{FF3607D0-F29D-46DD-B4A5-ACA3BB9B97B7}" destId="{F723DF53-D4C7-4C12-83BE-AEDEC8131D51}" srcOrd="0" destOrd="0" presId="urn:microsoft.com/office/officeart/2009/layout/CircleArrowProcess"/>
    <dgm:cxn modelId="{4959F59E-68CC-4653-A78E-1074FA2ED6F3}" type="presParOf" srcId="{67E1BF55-40A6-4022-A050-B58EA0AC4F5A}" destId="{784D3093-E0B1-4F37-BEF2-A7418EFFCFE6}" srcOrd="11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381DC44-D018-42EA-8253-91731E3409FF}" type="doc">
      <dgm:prSet loTypeId="urn:microsoft.com/office/officeart/2005/8/layout/hierarchy1" loCatId="hierarchy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BD506876-2711-4F39-974D-26200E33A45B}">
      <dgm:prSet phldrT="[Tekst]" custT="1"/>
      <dgm:spPr/>
      <dgm:t>
        <a:bodyPr/>
        <a:lstStyle/>
        <a:p>
          <a:r>
            <a:rPr lang="pl-PL" sz="2800" b="1" dirty="0" smtClean="0"/>
            <a:t>IHAR-PIB</a:t>
          </a:r>
          <a:endParaRPr lang="en-US" sz="2800" b="1" dirty="0"/>
        </a:p>
      </dgm:t>
    </dgm:pt>
    <dgm:pt modelId="{4F1E915F-AD1F-4C29-B6EE-5BD75E1C18E0}" type="parTrans" cxnId="{ED72F2F6-ECA7-4442-B47E-AD2E46685609}">
      <dgm:prSet/>
      <dgm:spPr/>
      <dgm:t>
        <a:bodyPr/>
        <a:lstStyle/>
        <a:p>
          <a:endParaRPr lang="en-US"/>
        </a:p>
      </dgm:t>
    </dgm:pt>
    <dgm:pt modelId="{4CE3A593-9E21-4FA9-B3DA-D689ADED9209}" type="sibTrans" cxnId="{ED72F2F6-ECA7-4442-B47E-AD2E46685609}">
      <dgm:prSet/>
      <dgm:spPr/>
      <dgm:t>
        <a:bodyPr/>
        <a:lstStyle/>
        <a:p>
          <a:endParaRPr lang="en-US"/>
        </a:p>
      </dgm:t>
    </dgm:pt>
    <dgm:pt modelId="{0CDAEFE3-B3E9-4FA8-A0AF-133073FF39BF}">
      <dgm:prSet phldrT="[Tekst]" custT="1"/>
      <dgm:spPr/>
      <dgm:t>
        <a:bodyPr/>
        <a:lstStyle/>
        <a:p>
          <a:r>
            <a:rPr lang="pl-PL" sz="1400" b="1" dirty="0" err="1" smtClean="0"/>
            <a:t>Research</a:t>
          </a:r>
          <a:r>
            <a:rPr lang="pl-PL" sz="1400" b="1" dirty="0" smtClean="0"/>
            <a:t> </a:t>
          </a:r>
          <a:r>
            <a:rPr lang="pl-PL" sz="1400" b="1" dirty="0" err="1" smtClean="0"/>
            <a:t>Centers</a:t>
          </a:r>
          <a:endParaRPr lang="en-US" sz="1600" b="1" dirty="0"/>
        </a:p>
      </dgm:t>
    </dgm:pt>
    <dgm:pt modelId="{173878F3-CDDE-4F94-8CE6-004ECC7A653B}" type="parTrans" cxnId="{EFC8DD81-47D0-448E-909A-33F4AB206545}">
      <dgm:prSet/>
      <dgm:spPr/>
      <dgm:t>
        <a:bodyPr/>
        <a:lstStyle/>
        <a:p>
          <a:endParaRPr lang="en-US"/>
        </a:p>
      </dgm:t>
    </dgm:pt>
    <dgm:pt modelId="{E715AABE-4D7A-4B06-B1E0-C40304CE5F6D}" type="sibTrans" cxnId="{EFC8DD81-47D0-448E-909A-33F4AB206545}">
      <dgm:prSet/>
      <dgm:spPr/>
      <dgm:t>
        <a:bodyPr/>
        <a:lstStyle/>
        <a:p>
          <a:endParaRPr lang="en-US"/>
        </a:p>
      </dgm:t>
    </dgm:pt>
    <dgm:pt modelId="{57B59D98-C6A0-49EF-B473-2223A65065D6}">
      <dgm:prSet phldrT="[Tekst]" custT="1"/>
      <dgm:spPr/>
      <dgm:t>
        <a:bodyPr anchor="ctr"/>
        <a:lstStyle/>
        <a:p>
          <a:pPr algn="ctr"/>
          <a:r>
            <a:rPr lang="pl-PL" sz="1300" b="1" dirty="0" smtClean="0"/>
            <a:t>Radzików</a:t>
          </a:r>
        </a:p>
        <a:p>
          <a:pPr algn="ctr"/>
          <a:r>
            <a:rPr lang="pl-PL" sz="1300" b="1" dirty="0" smtClean="0"/>
            <a:t>Bonin </a:t>
          </a:r>
        </a:p>
        <a:p>
          <a:pPr algn="ctr"/>
          <a:r>
            <a:rPr lang="pl-PL" sz="1300" b="1" dirty="0" smtClean="0"/>
            <a:t>Bydgoszcz</a:t>
          </a:r>
        </a:p>
        <a:p>
          <a:pPr algn="ctr"/>
          <a:r>
            <a:rPr lang="pl-PL" sz="1300" b="1" dirty="0" smtClean="0"/>
            <a:t>Jadwisin</a:t>
          </a:r>
        </a:p>
        <a:p>
          <a:pPr algn="ctr"/>
          <a:r>
            <a:rPr lang="pl-PL" sz="1300" b="1" dirty="0" smtClean="0"/>
            <a:t> Młochów</a:t>
          </a:r>
        </a:p>
        <a:p>
          <a:pPr algn="ctr"/>
          <a:r>
            <a:rPr lang="pl-PL" sz="1300" b="1" dirty="0" smtClean="0"/>
            <a:t>Poznań</a:t>
          </a:r>
        </a:p>
      </dgm:t>
    </dgm:pt>
    <dgm:pt modelId="{24072AC7-0F68-4E14-8E14-19DF8D55487A}" type="parTrans" cxnId="{679B88ED-F102-4E13-B073-654A4038CA41}">
      <dgm:prSet/>
      <dgm:spPr/>
      <dgm:t>
        <a:bodyPr/>
        <a:lstStyle/>
        <a:p>
          <a:endParaRPr lang="en-US"/>
        </a:p>
      </dgm:t>
    </dgm:pt>
    <dgm:pt modelId="{91B14679-A853-46DC-85B9-D39ABA279EF3}" type="sibTrans" cxnId="{679B88ED-F102-4E13-B073-654A4038CA41}">
      <dgm:prSet/>
      <dgm:spPr/>
      <dgm:t>
        <a:bodyPr/>
        <a:lstStyle/>
        <a:p>
          <a:endParaRPr lang="en-US"/>
        </a:p>
      </dgm:t>
    </dgm:pt>
    <dgm:pt modelId="{00F63AA8-31FC-465B-9CA6-463E6D3B0E97}">
      <dgm:prSet custT="1"/>
      <dgm:spPr/>
      <dgm:t>
        <a:bodyPr/>
        <a:lstStyle/>
        <a:p>
          <a:r>
            <a:rPr lang="pl-PL" sz="1400" b="1" dirty="0" err="1" smtClean="0"/>
            <a:t>Experimental</a:t>
          </a:r>
          <a:r>
            <a:rPr lang="pl-PL" sz="1400" b="1" dirty="0" smtClean="0"/>
            <a:t> </a:t>
          </a:r>
          <a:r>
            <a:rPr lang="pl-PL" sz="1400" b="1" dirty="0" err="1" smtClean="0"/>
            <a:t>Stations</a:t>
          </a:r>
          <a:endParaRPr lang="en-US" sz="1400" b="1" dirty="0"/>
        </a:p>
      </dgm:t>
    </dgm:pt>
    <dgm:pt modelId="{C7F479B3-D627-47F2-8372-508517E297FA}" type="parTrans" cxnId="{BB8F5688-5094-4F17-A550-7D6BB2B6A6C0}">
      <dgm:prSet/>
      <dgm:spPr/>
      <dgm:t>
        <a:bodyPr/>
        <a:lstStyle/>
        <a:p>
          <a:endParaRPr lang="en-US"/>
        </a:p>
      </dgm:t>
    </dgm:pt>
    <dgm:pt modelId="{0F659DF7-956E-445E-9945-83456E8B44B6}" type="sibTrans" cxnId="{BB8F5688-5094-4F17-A550-7D6BB2B6A6C0}">
      <dgm:prSet/>
      <dgm:spPr/>
      <dgm:t>
        <a:bodyPr/>
        <a:lstStyle/>
        <a:p>
          <a:endParaRPr lang="en-US"/>
        </a:p>
      </dgm:t>
    </dgm:pt>
    <dgm:pt modelId="{10C8CA93-5668-40B9-B1A6-B8F6FCA06E2F}">
      <dgm:prSet custT="1"/>
      <dgm:spPr/>
      <dgm:t>
        <a:bodyPr/>
        <a:lstStyle/>
        <a:p>
          <a:r>
            <a:rPr lang="pl-PL" sz="1400" b="1" dirty="0" err="1" smtClean="0"/>
            <a:t>Breeding</a:t>
          </a:r>
          <a:r>
            <a:rPr lang="pl-PL" sz="1400" b="1" dirty="0" smtClean="0"/>
            <a:t> </a:t>
          </a:r>
          <a:r>
            <a:rPr lang="pl-PL" sz="1400" b="1" dirty="0" err="1" smtClean="0"/>
            <a:t>Companies</a:t>
          </a:r>
          <a:endParaRPr lang="en-US" sz="1400" b="1" dirty="0"/>
        </a:p>
      </dgm:t>
    </dgm:pt>
    <dgm:pt modelId="{797A506C-2B4B-4230-90AE-92B62194D5A3}" type="parTrans" cxnId="{EB5D97AB-C967-475A-95AE-59347DD228D4}">
      <dgm:prSet/>
      <dgm:spPr/>
      <dgm:t>
        <a:bodyPr/>
        <a:lstStyle/>
        <a:p>
          <a:endParaRPr lang="en-US"/>
        </a:p>
      </dgm:t>
    </dgm:pt>
    <dgm:pt modelId="{8A898A37-16A0-4373-BE46-803FC9E89ECB}" type="sibTrans" cxnId="{EB5D97AB-C967-475A-95AE-59347DD228D4}">
      <dgm:prSet/>
      <dgm:spPr/>
      <dgm:t>
        <a:bodyPr/>
        <a:lstStyle/>
        <a:p>
          <a:endParaRPr lang="en-US"/>
        </a:p>
      </dgm:t>
    </dgm:pt>
    <dgm:pt modelId="{6D984B13-F587-4ABA-AFF9-180295904C6E}">
      <dgm:prSet phldrT="[Tekst]" custT="1"/>
      <dgm:spPr/>
      <dgm:t>
        <a:bodyPr anchor="t"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588"/>
            </a:spcAft>
            <a:buClrTx/>
            <a:buSzTx/>
            <a:buFontTx/>
            <a:buNone/>
            <a:tabLst/>
            <a:defRPr/>
          </a:pPr>
          <a:r>
            <a:rPr lang="pl-PL" sz="1300" b="1" dirty="0" smtClean="0"/>
            <a:t>Bartążek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588"/>
            </a:spcAft>
            <a:buClrTx/>
            <a:buSzTx/>
            <a:buFontTx/>
            <a:buNone/>
            <a:tabLst/>
            <a:defRPr/>
          </a:pPr>
          <a:r>
            <a:rPr lang="pl-PL" sz="1300" b="1" dirty="0" smtClean="0"/>
            <a:t>Bonin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588"/>
            </a:spcAft>
            <a:buClrTx/>
            <a:buSzTx/>
            <a:buFontTx/>
            <a:buNone/>
            <a:tabLst/>
            <a:defRPr/>
          </a:pPr>
          <a:r>
            <a:rPr lang="pl-PL" sz="1300" b="1" dirty="0" smtClean="0"/>
            <a:t>Grodkowice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588"/>
            </a:spcAft>
            <a:buClrTx/>
            <a:buSzTx/>
            <a:buFontTx/>
            <a:buNone/>
            <a:tabLst/>
            <a:defRPr/>
          </a:pPr>
          <a:r>
            <a:rPr lang="pl-PL" sz="1300" b="1" dirty="0" smtClean="0"/>
            <a:t>Nieżychowice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588"/>
            </a:spcAft>
            <a:buClrTx/>
            <a:buSzTx/>
            <a:buFontTx/>
            <a:buNone/>
            <a:tabLst/>
            <a:defRPr/>
          </a:pPr>
          <a:r>
            <a:rPr lang="pl-PL" sz="1300" b="1" dirty="0" smtClean="0"/>
            <a:t>Oleśnica Mała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588"/>
            </a:spcAft>
            <a:buClrTx/>
            <a:buSzTx/>
            <a:buFontTx/>
            <a:buNone/>
            <a:tabLst/>
            <a:defRPr/>
          </a:pPr>
          <a:r>
            <a:rPr lang="pl-PL" sz="1300" b="1" dirty="0" smtClean="0"/>
            <a:t>Radzików</a:t>
          </a:r>
        </a:p>
        <a:p>
          <a:pPr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2000" b="1" dirty="0" smtClean="0"/>
        </a:p>
      </dgm:t>
    </dgm:pt>
    <dgm:pt modelId="{0D084D74-AAED-4280-A5C5-325E0B5E6B15}" type="parTrans" cxnId="{71EB987A-8CC0-4F81-A1C9-F98A6E0417C1}">
      <dgm:prSet/>
      <dgm:spPr/>
      <dgm:t>
        <a:bodyPr/>
        <a:lstStyle/>
        <a:p>
          <a:endParaRPr lang="en-US"/>
        </a:p>
      </dgm:t>
    </dgm:pt>
    <dgm:pt modelId="{955913F7-309F-487D-84FE-A80A9F57F33F}" type="sibTrans" cxnId="{71EB987A-8CC0-4F81-A1C9-F98A6E0417C1}">
      <dgm:prSet/>
      <dgm:spPr/>
      <dgm:t>
        <a:bodyPr/>
        <a:lstStyle/>
        <a:p>
          <a:endParaRPr lang="en-US"/>
        </a:p>
      </dgm:t>
    </dgm:pt>
    <dgm:pt modelId="{058204F0-A06E-41B5-A76A-FF0AAE9E9841}">
      <dgm:prSet phldrT="[Tekst]" custT="1"/>
      <dgm:spPr/>
      <dgm:t>
        <a:bodyPr lIns="0" rIns="0" anchor="ctr"/>
        <a:lstStyle/>
        <a:p>
          <a:pPr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1400" b="1" dirty="0" smtClean="0"/>
        </a:p>
        <a:p>
          <a:pPr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300" b="1" dirty="0" smtClean="0"/>
            <a:t>Plant </a:t>
          </a:r>
          <a:r>
            <a:rPr lang="pl-PL" sz="1300" b="1" dirty="0" err="1" smtClean="0"/>
            <a:t>Breeding</a:t>
          </a:r>
          <a:r>
            <a:rPr lang="pl-PL" sz="1300" b="1" dirty="0" smtClean="0"/>
            <a:t> Smolice </a:t>
          </a:r>
          <a:r>
            <a:rPr lang="pl-PL" sz="1100" b="1" dirty="0" err="1" smtClean="0"/>
            <a:t>Ltd.Co</a:t>
          </a:r>
          <a:r>
            <a:rPr lang="pl-PL" sz="1100" b="1" dirty="0" smtClean="0"/>
            <a:t>.</a:t>
          </a:r>
        </a:p>
        <a:p>
          <a:pPr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300" b="1" dirty="0" smtClean="0"/>
            <a:t>Plant </a:t>
          </a:r>
          <a:r>
            <a:rPr lang="pl-PL" sz="1300" b="1" dirty="0" err="1" smtClean="0"/>
            <a:t>Breeding</a:t>
          </a:r>
          <a:r>
            <a:rPr lang="pl-PL" sz="1300" b="1" dirty="0" smtClean="0"/>
            <a:t> Strzelce </a:t>
          </a:r>
          <a:r>
            <a:rPr lang="pl-PL" sz="1100" b="1" dirty="0" err="1" smtClean="0"/>
            <a:t>Ltd.Co</a:t>
          </a:r>
          <a:r>
            <a:rPr lang="pl-PL" sz="1100" b="1" dirty="0" smtClean="0"/>
            <a:t>.</a:t>
          </a:r>
        </a:p>
        <a:p>
          <a:pPr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300" b="1" dirty="0" err="1" smtClean="0"/>
            <a:t>Potato</a:t>
          </a:r>
          <a:r>
            <a:rPr lang="pl-PL" sz="1300" b="1" dirty="0" smtClean="0"/>
            <a:t> </a:t>
          </a:r>
          <a:r>
            <a:rPr lang="pl-PL" sz="1300" b="1" dirty="0" err="1" smtClean="0"/>
            <a:t>Breeding</a:t>
          </a:r>
          <a:r>
            <a:rPr lang="pl-PL" sz="1300" b="1" dirty="0" smtClean="0"/>
            <a:t> Zamarte </a:t>
          </a:r>
          <a:r>
            <a:rPr lang="pl-PL" sz="1100" b="1" dirty="0" err="1" smtClean="0"/>
            <a:t>Ltd.Co</a:t>
          </a:r>
          <a:r>
            <a:rPr lang="pl-PL" sz="1100" b="1" dirty="0" smtClean="0"/>
            <a:t>.</a:t>
          </a:r>
        </a:p>
        <a:p>
          <a:pPr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300" b="1" dirty="0" smtClean="0"/>
            <a:t>Agro </a:t>
          </a:r>
          <a:r>
            <a:rPr lang="pl-PL" sz="1300" b="1" dirty="0" err="1" smtClean="0"/>
            <a:t>Inserwis</a:t>
          </a:r>
          <a:r>
            <a:rPr lang="pl-PL" sz="1300" b="1" dirty="0" smtClean="0"/>
            <a:t> </a:t>
          </a:r>
          <a:r>
            <a:rPr lang="pl-PL" sz="1100" b="1" dirty="0" err="1" smtClean="0"/>
            <a:t>Ltd.Co</a:t>
          </a:r>
          <a:endParaRPr lang="pl-PL" sz="1100" b="1" dirty="0" smtClean="0"/>
        </a:p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pl-PL" sz="1300" b="1" dirty="0" smtClean="0"/>
            <a:t>Plant </a:t>
          </a:r>
          <a:r>
            <a:rPr lang="pl-PL" sz="1300" b="1" dirty="0" err="1" smtClean="0"/>
            <a:t>Breeding</a:t>
          </a:r>
          <a:r>
            <a:rPr lang="pl-PL" sz="1300" b="1" dirty="0" smtClean="0"/>
            <a:t> Grunwald </a:t>
          </a:r>
          <a:r>
            <a:rPr lang="pl-PL" sz="1100" b="1" dirty="0" err="1" smtClean="0"/>
            <a:t>Ltd.Co</a:t>
          </a:r>
          <a:r>
            <a:rPr lang="pl-PL" sz="1100" b="1" dirty="0" smtClean="0"/>
            <a:t>.</a:t>
          </a:r>
        </a:p>
        <a:p>
          <a:pPr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1400" b="1" dirty="0" smtClean="0"/>
        </a:p>
      </dgm:t>
    </dgm:pt>
    <dgm:pt modelId="{C3478868-EA15-4895-81E6-D7559BF2F345}" type="parTrans" cxnId="{3B576BD4-6234-422C-B53F-6C9EA6FA4C7F}">
      <dgm:prSet/>
      <dgm:spPr/>
      <dgm:t>
        <a:bodyPr/>
        <a:lstStyle/>
        <a:p>
          <a:endParaRPr lang="en-US"/>
        </a:p>
      </dgm:t>
    </dgm:pt>
    <dgm:pt modelId="{2B92C577-5642-4F7E-8788-8983A800D171}" type="sibTrans" cxnId="{3B576BD4-6234-422C-B53F-6C9EA6FA4C7F}">
      <dgm:prSet/>
      <dgm:spPr/>
      <dgm:t>
        <a:bodyPr/>
        <a:lstStyle/>
        <a:p>
          <a:endParaRPr lang="en-US"/>
        </a:p>
      </dgm:t>
    </dgm:pt>
    <dgm:pt modelId="{65722285-63FE-4B50-996E-9E046C25DCFE}" type="pres">
      <dgm:prSet presAssocID="{5381DC44-D018-42EA-8253-91731E3409FF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3DA85452-DF8B-47D4-964E-49726D0E93ED}" type="pres">
      <dgm:prSet presAssocID="{BD506876-2711-4F39-974D-26200E33A45B}" presName="hierRoot1" presStyleCnt="0"/>
      <dgm:spPr/>
    </dgm:pt>
    <dgm:pt modelId="{4919C797-5BA1-4F8F-8858-DF976D88491B}" type="pres">
      <dgm:prSet presAssocID="{BD506876-2711-4F39-974D-26200E33A45B}" presName="composite" presStyleCnt="0"/>
      <dgm:spPr/>
    </dgm:pt>
    <dgm:pt modelId="{8C90D696-E806-4DF3-B894-F5F18A4C654C}" type="pres">
      <dgm:prSet presAssocID="{BD506876-2711-4F39-974D-26200E33A45B}" presName="background" presStyleLbl="node0" presStyleIdx="0" presStyleCnt="1"/>
      <dgm:spPr/>
    </dgm:pt>
    <dgm:pt modelId="{B7FD2414-3E12-42B0-8CDA-50A4201336D0}" type="pres">
      <dgm:prSet presAssocID="{BD506876-2711-4F39-974D-26200E33A45B}" presName="text" presStyleLbl="fgAcc0" presStyleIdx="0" presStyleCnt="1" custScaleX="192092" custScaleY="11731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CD583D8-4D5F-4975-BE59-3E2AD9ADB57D}" type="pres">
      <dgm:prSet presAssocID="{BD506876-2711-4F39-974D-26200E33A45B}" presName="hierChild2" presStyleCnt="0"/>
      <dgm:spPr/>
    </dgm:pt>
    <dgm:pt modelId="{DD03D11A-B963-4D0C-A57A-9E18FBF1B171}" type="pres">
      <dgm:prSet presAssocID="{173878F3-CDDE-4F94-8CE6-004ECC7A653B}" presName="Name10" presStyleLbl="parChTrans1D2" presStyleIdx="0" presStyleCnt="3"/>
      <dgm:spPr/>
      <dgm:t>
        <a:bodyPr/>
        <a:lstStyle/>
        <a:p>
          <a:endParaRPr lang="en-US"/>
        </a:p>
      </dgm:t>
    </dgm:pt>
    <dgm:pt modelId="{116B25F4-5A0F-4F32-98CD-845447244996}" type="pres">
      <dgm:prSet presAssocID="{0CDAEFE3-B3E9-4FA8-A0AF-133073FF39BF}" presName="hierRoot2" presStyleCnt="0"/>
      <dgm:spPr/>
    </dgm:pt>
    <dgm:pt modelId="{B53239BC-07D6-479D-8911-9887A93DC229}" type="pres">
      <dgm:prSet presAssocID="{0CDAEFE3-B3E9-4FA8-A0AF-133073FF39BF}" presName="composite2" presStyleCnt="0"/>
      <dgm:spPr/>
    </dgm:pt>
    <dgm:pt modelId="{DB1A3901-5197-4BC3-94CB-D06375F9E038}" type="pres">
      <dgm:prSet presAssocID="{0CDAEFE3-B3E9-4FA8-A0AF-133073FF39BF}" presName="background2" presStyleLbl="node2" presStyleIdx="0" presStyleCnt="3"/>
      <dgm:spPr/>
    </dgm:pt>
    <dgm:pt modelId="{9A490175-CDFF-449C-B3D9-BA06A96C1B5B}" type="pres">
      <dgm:prSet presAssocID="{0CDAEFE3-B3E9-4FA8-A0AF-133073FF39BF}" presName="text2" presStyleLbl="fgAcc2" presStyleIdx="0" presStyleCnt="3" custScaleX="16494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E001014-175F-4E4F-9B78-31C97B062796}" type="pres">
      <dgm:prSet presAssocID="{0CDAEFE3-B3E9-4FA8-A0AF-133073FF39BF}" presName="hierChild3" presStyleCnt="0"/>
      <dgm:spPr/>
    </dgm:pt>
    <dgm:pt modelId="{15143B0F-0A9F-4F69-A147-8BF8098045FE}" type="pres">
      <dgm:prSet presAssocID="{24072AC7-0F68-4E14-8E14-19DF8D55487A}" presName="Name17" presStyleLbl="parChTrans1D3" presStyleIdx="0" presStyleCnt="3"/>
      <dgm:spPr/>
      <dgm:t>
        <a:bodyPr/>
        <a:lstStyle/>
        <a:p>
          <a:endParaRPr lang="en-US"/>
        </a:p>
      </dgm:t>
    </dgm:pt>
    <dgm:pt modelId="{E3513AB0-73B8-4CCD-9A9C-0BC9AD46E62B}" type="pres">
      <dgm:prSet presAssocID="{57B59D98-C6A0-49EF-B473-2223A65065D6}" presName="hierRoot3" presStyleCnt="0"/>
      <dgm:spPr/>
    </dgm:pt>
    <dgm:pt modelId="{8CAA24AF-F9E7-4642-A7E6-8645538F6B60}" type="pres">
      <dgm:prSet presAssocID="{57B59D98-C6A0-49EF-B473-2223A65065D6}" presName="composite3" presStyleCnt="0"/>
      <dgm:spPr/>
    </dgm:pt>
    <dgm:pt modelId="{596F57C5-83E0-4E73-92D8-F506BAAA45FA}" type="pres">
      <dgm:prSet presAssocID="{57B59D98-C6A0-49EF-B473-2223A65065D6}" presName="background3" presStyleLbl="node3" presStyleIdx="0" presStyleCnt="3"/>
      <dgm:spPr/>
    </dgm:pt>
    <dgm:pt modelId="{37311677-59DE-4371-AE7A-5068B76FCA98}" type="pres">
      <dgm:prSet presAssocID="{57B59D98-C6A0-49EF-B473-2223A65065D6}" presName="text3" presStyleLbl="fgAcc3" presStyleIdx="0" presStyleCnt="3" custScaleX="164948" custScaleY="33143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AAD7BCA-48B0-4A77-B024-4A95B3F5B8EE}" type="pres">
      <dgm:prSet presAssocID="{57B59D98-C6A0-49EF-B473-2223A65065D6}" presName="hierChild4" presStyleCnt="0"/>
      <dgm:spPr/>
    </dgm:pt>
    <dgm:pt modelId="{15340046-64E3-44D6-900F-509B1ED3B2BD}" type="pres">
      <dgm:prSet presAssocID="{C7F479B3-D627-47F2-8372-508517E297FA}" presName="Name10" presStyleLbl="parChTrans1D2" presStyleIdx="1" presStyleCnt="3"/>
      <dgm:spPr/>
      <dgm:t>
        <a:bodyPr/>
        <a:lstStyle/>
        <a:p>
          <a:endParaRPr lang="en-US"/>
        </a:p>
      </dgm:t>
    </dgm:pt>
    <dgm:pt modelId="{488ED654-A9F1-4008-AFBD-E22431F21495}" type="pres">
      <dgm:prSet presAssocID="{00F63AA8-31FC-465B-9CA6-463E6D3B0E97}" presName="hierRoot2" presStyleCnt="0"/>
      <dgm:spPr/>
    </dgm:pt>
    <dgm:pt modelId="{2D108617-5B25-4ABD-B842-F225E23EAECF}" type="pres">
      <dgm:prSet presAssocID="{00F63AA8-31FC-465B-9CA6-463E6D3B0E97}" presName="composite2" presStyleCnt="0"/>
      <dgm:spPr/>
    </dgm:pt>
    <dgm:pt modelId="{9AA95B38-551D-4540-A488-1F93B8D602A9}" type="pres">
      <dgm:prSet presAssocID="{00F63AA8-31FC-465B-9CA6-463E6D3B0E97}" presName="background2" presStyleLbl="node2" presStyleIdx="1" presStyleCnt="3"/>
      <dgm:spPr/>
    </dgm:pt>
    <dgm:pt modelId="{F3DF7BF2-2D3D-4644-B200-15AB60AB34B3}" type="pres">
      <dgm:prSet presAssocID="{00F63AA8-31FC-465B-9CA6-463E6D3B0E97}" presName="text2" presStyleLbl="fgAcc2" presStyleIdx="1" presStyleCnt="3" custScaleX="19978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0C6F851-0DCC-4D1C-A595-9F5F3541868B}" type="pres">
      <dgm:prSet presAssocID="{00F63AA8-31FC-465B-9CA6-463E6D3B0E97}" presName="hierChild3" presStyleCnt="0"/>
      <dgm:spPr/>
    </dgm:pt>
    <dgm:pt modelId="{704C38BA-BEBF-4A2B-B295-5CC8ACFC9B67}" type="pres">
      <dgm:prSet presAssocID="{0D084D74-AAED-4280-A5C5-325E0B5E6B15}" presName="Name17" presStyleLbl="parChTrans1D3" presStyleIdx="1" presStyleCnt="3"/>
      <dgm:spPr/>
      <dgm:t>
        <a:bodyPr/>
        <a:lstStyle/>
        <a:p>
          <a:endParaRPr lang="en-US"/>
        </a:p>
      </dgm:t>
    </dgm:pt>
    <dgm:pt modelId="{BF572E85-D62D-4F2A-A652-BB54E08A484F}" type="pres">
      <dgm:prSet presAssocID="{6D984B13-F587-4ABA-AFF9-180295904C6E}" presName="hierRoot3" presStyleCnt="0"/>
      <dgm:spPr/>
    </dgm:pt>
    <dgm:pt modelId="{4447859D-DC68-4E2A-95E7-8A87D2F9166D}" type="pres">
      <dgm:prSet presAssocID="{6D984B13-F587-4ABA-AFF9-180295904C6E}" presName="composite3" presStyleCnt="0"/>
      <dgm:spPr/>
    </dgm:pt>
    <dgm:pt modelId="{2C41EE0F-E66C-45FD-B744-1DC17E046796}" type="pres">
      <dgm:prSet presAssocID="{6D984B13-F587-4ABA-AFF9-180295904C6E}" presName="background3" presStyleLbl="node3" presStyleIdx="1" presStyleCnt="3"/>
      <dgm:spPr/>
    </dgm:pt>
    <dgm:pt modelId="{C102B36A-5BBB-4D6F-93E1-05E36C356F77}" type="pres">
      <dgm:prSet presAssocID="{6D984B13-F587-4ABA-AFF9-180295904C6E}" presName="text3" presStyleLbl="fgAcc3" presStyleIdx="1" presStyleCnt="3" custScaleX="217984" custScaleY="33437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FF04D28-7A7A-4DAC-B468-F885885A8ACA}" type="pres">
      <dgm:prSet presAssocID="{6D984B13-F587-4ABA-AFF9-180295904C6E}" presName="hierChild4" presStyleCnt="0"/>
      <dgm:spPr/>
    </dgm:pt>
    <dgm:pt modelId="{FD1BFA26-7799-4488-899B-A3F03098AD12}" type="pres">
      <dgm:prSet presAssocID="{797A506C-2B4B-4230-90AE-92B62194D5A3}" presName="Name10" presStyleLbl="parChTrans1D2" presStyleIdx="2" presStyleCnt="3"/>
      <dgm:spPr/>
      <dgm:t>
        <a:bodyPr/>
        <a:lstStyle/>
        <a:p>
          <a:endParaRPr lang="en-US"/>
        </a:p>
      </dgm:t>
    </dgm:pt>
    <dgm:pt modelId="{724B2FC3-B935-40C2-AE4F-5FB130C5E697}" type="pres">
      <dgm:prSet presAssocID="{10C8CA93-5668-40B9-B1A6-B8F6FCA06E2F}" presName="hierRoot2" presStyleCnt="0"/>
      <dgm:spPr/>
    </dgm:pt>
    <dgm:pt modelId="{43496307-CBCF-4F51-9246-8B7B1BEFDD0F}" type="pres">
      <dgm:prSet presAssocID="{10C8CA93-5668-40B9-B1A6-B8F6FCA06E2F}" presName="composite2" presStyleCnt="0"/>
      <dgm:spPr/>
    </dgm:pt>
    <dgm:pt modelId="{94EE11E3-9743-4026-8317-DF38F3536F84}" type="pres">
      <dgm:prSet presAssocID="{10C8CA93-5668-40B9-B1A6-B8F6FCA06E2F}" presName="background2" presStyleLbl="node2" presStyleIdx="2" presStyleCnt="3"/>
      <dgm:spPr/>
    </dgm:pt>
    <dgm:pt modelId="{FCFAA6F2-D6CB-4CFA-AD4C-954B871D5417}" type="pres">
      <dgm:prSet presAssocID="{10C8CA93-5668-40B9-B1A6-B8F6FCA06E2F}" presName="text2" presStyleLbl="fgAcc2" presStyleIdx="2" presStyleCnt="3" custScaleX="175851" custLinFactNeighborX="149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8E2E35D-AD31-4644-A3B2-9640BEF7EB85}" type="pres">
      <dgm:prSet presAssocID="{10C8CA93-5668-40B9-B1A6-B8F6FCA06E2F}" presName="hierChild3" presStyleCnt="0"/>
      <dgm:spPr/>
    </dgm:pt>
    <dgm:pt modelId="{CF061703-53D6-4134-865A-4D0355F3B2E0}" type="pres">
      <dgm:prSet presAssocID="{C3478868-EA15-4895-81E6-D7559BF2F345}" presName="Name17" presStyleLbl="parChTrans1D3" presStyleIdx="2" presStyleCnt="3"/>
      <dgm:spPr/>
      <dgm:t>
        <a:bodyPr/>
        <a:lstStyle/>
        <a:p>
          <a:endParaRPr lang="en-US"/>
        </a:p>
      </dgm:t>
    </dgm:pt>
    <dgm:pt modelId="{19FB0CC9-33CA-47D9-B254-1FB3C99F693F}" type="pres">
      <dgm:prSet presAssocID="{058204F0-A06E-41B5-A76A-FF0AAE9E9841}" presName="hierRoot3" presStyleCnt="0"/>
      <dgm:spPr/>
    </dgm:pt>
    <dgm:pt modelId="{89348ACB-05DB-4DDF-9743-9F9D057ED42F}" type="pres">
      <dgm:prSet presAssocID="{058204F0-A06E-41B5-A76A-FF0AAE9E9841}" presName="composite3" presStyleCnt="0"/>
      <dgm:spPr/>
    </dgm:pt>
    <dgm:pt modelId="{D8C39418-A0A6-4F04-8F19-ACD0716987B2}" type="pres">
      <dgm:prSet presAssocID="{058204F0-A06E-41B5-A76A-FF0AAE9E9841}" presName="background3" presStyleLbl="node3" presStyleIdx="2" presStyleCnt="3"/>
      <dgm:spPr/>
    </dgm:pt>
    <dgm:pt modelId="{AA0163BB-35E9-4D51-BD64-8167359204AE}" type="pres">
      <dgm:prSet presAssocID="{058204F0-A06E-41B5-A76A-FF0AAE9E9841}" presName="text3" presStyleLbl="fgAcc3" presStyleIdx="2" presStyleCnt="3" custScaleX="250547" custScaleY="334373" custLinFactNeighborX="-1833" custLinFactNeighborY="-449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6D73F3E-F0E9-44DB-8B5C-78FBFD124B7F}" type="pres">
      <dgm:prSet presAssocID="{058204F0-A06E-41B5-A76A-FF0AAE9E9841}" presName="hierChild4" presStyleCnt="0"/>
      <dgm:spPr/>
    </dgm:pt>
  </dgm:ptLst>
  <dgm:cxnLst>
    <dgm:cxn modelId="{A1981059-4FED-42AA-B2DE-516D6999A83B}" type="presOf" srcId="{00F63AA8-31FC-465B-9CA6-463E6D3B0E97}" destId="{F3DF7BF2-2D3D-4644-B200-15AB60AB34B3}" srcOrd="0" destOrd="0" presId="urn:microsoft.com/office/officeart/2005/8/layout/hierarchy1"/>
    <dgm:cxn modelId="{A0B9474E-C28D-412C-9F64-118A7263820E}" type="presOf" srcId="{6D984B13-F587-4ABA-AFF9-180295904C6E}" destId="{C102B36A-5BBB-4D6F-93E1-05E36C356F77}" srcOrd="0" destOrd="0" presId="urn:microsoft.com/office/officeart/2005/8/layout/hierarchy1"/>
    <dgm:cxn modelId="{670A27B4-1C59-4F39-9403-CC0DE5E20F43}" type="presOf" srcId="{C7F479B3-D627-47F2-8372-508517E297FA}" destId="{15340046-64E3-44D6-900F-509B1ED3B2BD}" srcOrd="0" destOrd="0" presId="urn:microsoft.com/office/officeart/2005/8/layout/hierarchy1"/>
    <dgm:cxn modelId="{B5A253EB-C34A-4585-86FB-F803C59BFECC}" type="presOf" srcId="{0CDAEFE3-B3E9-4FA8-A0AF-133073FF39BF}" destId="{9A490175-CDFF-449C-B3D9-BA06A96C1B5B}" srcOrd="0" destOrd="0" presId="urn:microsoft.com/office/officeart/2005/8/layout/hierarchy1"/>
    <dgm:cxn modelId="{7E0F8BCC-4C10-4D3C-9B23-BA2125431131}" type="presOf" srcId="{24072AC7-0F68-4E14-8E14-19DF8D55487A}" destId="{15143B0F-0A9F-4F69-A147-8BF8098045FE}" srcOrd="0" destOrd="0" presId="urn:microsoft.com/office/officeart/2005/8/layout/hierarchy1"/>
    <dgm:cxn modelId="{BABAA8E1-CDF6-45A2-B9E7-CBFE2904FC52}" type="presOf" srcId="{5381DC44-D018-42EA-8253-91731E3409FF}" destId="{65722285-63FE-4B50-996E-9E046C25DCFE}" srcOrd="0" destOrd="0" presId="urn:microsoft.com/office/officeart/2005/8/layout/hierarchy1"/>
    <dgm:cxn modelId="{C53D4318-502E-4299-B309-E6D85EB34214}" type="presOf" srcId="{173878F3-CDDE-4F94-8CE6-004ECC7A653B}" destId="{DD03D11A-B963-4D0C-A57A-9E18FBF1B171}" srcOrd="0" destOrd="0" presId="urn:microsoft.com/office/officeart/2005/8/layout/hierarchy1"/>
    <dgm:cxn modelId="{ED72F2F6-ECA7-4442-B47E-AD2E46685609}" srcId="{5381DC44-D018-42EA-8253-91731E3409FF}" destId="{BD506876-2711-4F39-974D-26200E33A45B}" srcOrd="0" destOrd="0" parTransId="{4F1E915F-AD1F-4C29-B6EE-5BD75E1C18E0}" sibTransId="{4CE3A593-9E21-4FA9-B3DA-D689ADED9209}"/>
    <dgm:cxn modelId="{FD811A22-494A-433E-9D82-7E7CE62B32A2}" type="presOf" srcId="{57B59D98-C6A0-49EF-B473-2223A65065D6}" destId="{37311677-59DE-4371-AE7A-5068B76FCA98}" srcOrd="0" destOrd="0" presId="urn:microsoft.com/office/officeart/2005/8/layout/hierarchy1"/>
    <dgm:cxn modelId="{EFC8DD81-47D0-448E-909A-33F4AB206545}" srcId="{BD506876-2711-4F39-974D-26200E33A45B}" destId="{0CDAEFE3-B3E9-4FA8-A0AF-133073FF39BF}" srcOrd="0" destOrd="0" parTransId="{173878F3-CDDE-4F94-8CE6-004ECC7A653B}" sibTransId="{E715AABE-4D7A-4B06-B1E0-C40304CE5F6D}"/>
    <dgm:cxn modelId="{A8209D0F-77FB-471F-B9ED-17C52AB79A99}" type="presOf" srcId="{797A506C-2B4B-4230-90AE-92B62194D5A3}" destId="{FD1BFA26-7799-4488-899B-A3F03098AD12}" srcOrd="0" destOrd="0" presId="urn:microsoft.com/office/officeart/2005/8/layout/hierarchy1"/>
    <dgm:cxn modelId="{3B576BD4-6234-422C-B53F-6C9EA6FA4C7F}" srcId="{10C8CA93-5668-40B9-B1A6-B8F6FCA06E2F}" destId="{058204F0-A06E-41B5-A76A-FF0AAE9E9841}" srcOrd="0" destOrd="0" parTransId="{C3478868-EA15-4895-81E6-D7559BF2F345}" sibTransId="{2B92C577-5642-4F7E-8788-8983A800D171}"/>
    <dgm:cxn modelId="{BB8F5688-5094-4F17-A550-7D6BB2B6A6C0}" srcId="{BD506876-2711-4F39-974D-26200E33A45B}" destId="{00F63AA8-31FC-465B-9CA6-463E6D3B0E97}" srcOrd="1" destOrd="0" parTransId="{C7F479B3-D627-47F2-8372-508517E297FA}" sibTransId="{0F659DF7-956E-445E-9945-83456E8B44B6}"/>
    <dgm:cxn modelId="{96F2912E-0E6D-4A35-A0EE-063E4221EDB3}" type="presOf" srcId="{0D084D74-AAED-4280-A5C5-325E0B5E6B15}" destId="{704C38BA-BEBF-4A2B-B295-5CC8ACFC9B67}" srcOrd="0" destOrd="0" presId="urn:microsoft.com/office/officeart/2005/8/layout/hierarchy1"/>
    <dgm:cxn modelId="{679B88ED-F102-4E13-B073-654A4038CA41}" srcId="{0CDAEFE3-B3E9-4FA8-A0AF-133073FF39BF}" destId="{57B59D98-C6A0-49EF-B473-2223A65065D6}" srcOrd="0" destOrd="0" parTransId="{24072AC7-0F68-4E14-8E14-19DF8D55487A}" sibTransId="{91B14679-A853-46DC-85B9-D39ABA279EF3}"/>
    <dgm:cxn modelId="{87CD9DFA-1E42-4F68-8703-225F1BB88CEF}" type="presOf" srcId="{058204F0-A06E-41B5-A76A-FF0AAE9E9841}" destId="{AA0163BB-35E9-4D51-BD64-8167359204AE}" srcOrd="0" destOrd="0" presId="urn:microsoft.com/office/officeart/2005/8/layout/hierarchy1"/>
    <dgm:cxn modelId="{EB5D97AB-C967-475A-95AE-59347DD228D4}" srcId="{BD506876-2711-4F39-974D-26200E33A45B}" destId="{10C8CA93-5668-40B9-B1A6-B8F6FCA06E2F}" srcOrd="2" destOrd="0" parTransId="{797A506C-2B4B-4230-90AE-92B62194D5A3}" sibTransId="{8A898A37-16A0-4373-BE46-803FC9E89ECB}"/>
    <dgm:cxn modelId="{31296544-9FC0-4B34-92FF-3CCA3996606A}" type="presOf" srcId="{BD506876-2711-4F39-974D-26200E33A45B}" destId="{B7FD2414-3E12-42B0-8CDA-50A4201336D0}" srcOrd="0" destOrd="0" presId="urn:microsoft.com/office/officeart/2005/8/layout/hierarchy1"/>
    <dgm:cxn modelId="{71EB987A-8CC0-4F81-A1C9-F98A6E0417C1}" srcId="{00F63AA8-31FC-465B-9CA6-463E6D3B0E97}" destId="{6D984B13-F587-4ABA-AFF9-180295904C6E}" srcOrd="0" destOrd="0" parTransId="{0D084D74-AAED-4280-A5C5-325E0B5E6B15}" sibTransId="{955913F7-309F-487D-84FE-A80A9F57F33F}"/>
    <dgm:cxn modelId="{37F26E21-4930-44E0-B6D3-90CC06B11FAC}" type="presOf" srcId="{C3478868-EA15-4895-81E6-D7559BF2F345}" destId="{CF061703-53D6-4134-865A-4D0355F3B2E0}" srcOrd="0" destOrd="0" presId="urn:microsoft.com/office/officeart/2005/8/layout/hierarchy1"/>
    <dgm:cxn modelId="{E3C698E2-DDED-4682-AFF8-1FED82D1F858}" type="presOf" srcId="{10C8CA93-5668-40B9-B1A6-B8F6FCA06E2F}" destId="{FCFAA6F2-D6CB-4CFA-AD4C-954B871D5417}" srcOrd="0" destOrd="0" presId="urn:microsoft.com/office/officeart/2005/8/layout/hierarchy1"/>
    <dgm:cxn modelId="{9D97BC2A-AB69-4078-B77E-9289D65BF47B}" type="presParOf" srcId="{65722285-63FE-4B50-996E-9E046C25DCFE}" destId="{3DA85452-DF8B-47D4-964E-49726D0E93ED}" srcOrd="0" destOrd="0" presId="urn:microsoft.com/office/officeart/2005/8/layout/hierarchy1"/>
    <dgm:cxn modelId="{6A84DDCC-7A00-4E37-9B07-D59A0315CEAF}" type="presParOf" srcId="{3DA85452-DF8B-47D4-964E-49726D0E93ED}" destId="{4919C797-5BA1-4F8F-8858-DF976D88491B}" srcOrd="0" destOrd="0" presId="urn:microsoft.com/office/officeart/2005/8/layout/hierarchy1"/>
    <dgm:cxn modelId="{49B91816-80A7-42BA-AD1F-D9510AB92EFF}" type="presParOf" srcId="{4919C797-5BA1-4F8F-8858-DF976D88491B}" destId="{8C90D696-E806-4DF3-B894-F5F18A4C654C}" srcOrd="0" destOrd="0" presId="urn:microsoft.com/office/officeart/2005/8/layout/hierarchy1"/>
    <dgm:cxn modelId="{1C7C4230-787A-4301-8975-F41D8A552B70}" type="presParOf" srcId="{4919C797-5BA1-4F8F-8858-DF976D88491B}" destId="{B7FD2414-3E12-42B0-8CDA-50A4201336D0}" srcOrd="1" destOrd="0" presId="urn:microsoft.com/office/officeart/2005/8/layout/hierarchy1"/>
    <dgm:cxn modelId="{0439CF05-D89D-413D-BD3A-D6C13D689728}" type="presParOf" srcId="{3DA85452-DF8B-47D4-964E-49726D0E93ED}" destId="{2CD583D8-4D5F-4975-BE59-3E2AD9ADB57D}" srcOrd="1" destOrd="0" presId="urn:microsoft.com/office/officeart/2005/8/layout/hierarchy1"/>
    <dgm:cxn modelId="{5EB0F110-524C-42B6-B6C1-D5408F775A1F}" type="presParOf" srcId="{2CD583D8-4D5F-4975-BE59-3E2AD9ADB57D}" destId="{DD03D11A-B963-4D0C-A57A-9E18FBF1B171}" srcOrd="0" destOrd="0" presId="urn:microsoft.com/office/officeart/2005/8/layout/hierarchy1"/>
    <dgm:cxn modelId="{DAACAAE3-8988-44C9-AB62-1494663CA679}" type="presParOf" srcId="{2CD583D8-4D5F-4975-BE59-3E2AD9ADB57D}" destId="{116B25F4-5A0F-4F32-98CD-845447244996}" srcOrd="1" destOrd="0" presId="urn:microsoft.com/office/officeart/2005/8/layout/hierarchy1"/>
    <dgm:cxn modelId="{1E4A0C9C-76DD-4482-A2F1-62CFB0B11684}" type="presParOf" srcId="{116B25F4-5A0F-4F32-98CD-845447244996}" destId="{B53239BC-07D6-479D-8911-9887A93DC229}" srcOrd="0" destOrd="0" presId="urn:microsoft.com/office/officeart/2005/8/layout/hierarchy1"/>
    <dgm:cxn modelId="{9D8DE2A1-E508-4071-BCF2-88312068E41E}" type="presParOf" srcId="{B53239BC-07D6-479D-8911-9887A93DC229}" destId="{DB1A3901-5197-4BC3-94CB-D06375F9E038}" srcOrd="0" destOrd="0" presId="urn:microsoft.com/office/officeart/2005/8/layout/hierarchy1"/>
    <dgm:cxn modelId="{B290A37D-9177-45B1-852E-3939F7B2C180}" type="presParOf" srcId="{B53239BC-07D6-479D-8911-9887A93DC229}" destId="{9A490175-CDFF-449C-B3D9-BA06A96C1B5B}" srcOrd="1" destOrd="0" presId="urn:microsoft.com/office/officeart/2005/8/layout/hierarchy1"/>
    <dgm:cxn modelId="{AE65D5C5-67D9-48D1-B8DC-D4A0D9CF81E1}" type="presParOf" srcId="{116B25F4-5A0F-4F32-98CD-845447244996}" destId="{0E001014-175F-4E4F-9B78-31C97B062796}" srcOrd="1" destOrd="0" presId="urn:microsoft.com/office/officeart/2005/8/layout/hierarchy1"/>
    <dgm:cxn modelId="{BCE1F428-2EB7-417A-9E79-DAADE8959DB8}" type="presParOf" srcId="{0E001014-175F-4E4F-9B78-31C97B062796}" destId="{15143B0F-0A9F-4F69-A147-8BF8098045FE}" srcOrd="0" destOrd="0" presId="urn:microsoft.com/office/officeart/2005/8/layout/hierarchy1"/>
    <dgm:cxn modelId="{963E8789-9063-45AA-B681-3989A9A5E5B8}" type="presParOf" srcId="{0E001014-175F-4E4F-9B78-31C97B062796}" destId="{E3513AB0-73B8-4CCD-9A9C-0BC9AD46E62B}" srcOrd="1" destOrd="0" presId="urn:microsoft.com/office/officeart/2005/8/layout/hierarchy1"/>
    <dgm:cxn modelId="{335AC957-5F36-466C-A014-83A6F4FD27A7}" type="presParOf" srcId="{E3513AB0-73B8-4CCD-9A9C-0BC9AD46E62B}" destId="{8CAA24AF-F9E7-4642-A7E6-8645538F6B60}" srcOrd="0" destOrd="0" presId="urn:microsoft.com/office/officeart/2005/8/layout/hierarchy1"/>
    <dgm:cxn modelId="{5FD9AF73-1AAC-4331-A8A7-B1ECE10C6985}" type="presParOf" srcId="{8CAA24AF-F9E7-4642-A7E6-8645538F6B60}" destId="{596F57C5-83E0-4E73-92D8-F506BAAA45FA}" srcOrd="0" destOrd="0" presId="urn:microsoft.com/office/officeart/2005/8/layout/hierarchy1"/>
    <dgm:cxn modelId="{6E9E8E26-194B-4AD5-ABC5-85EA2F43ED6B}" type="presParOf" srcId="{8CAA24AF-F9E7-4642-A7E6-8645538F6B60}" destId="{37311677-59DE-4371-AE7A-5068B76FCA98}" srcOrd="1" destOrd="0" presId="urn:microsoft.com/office/officeart/2005/8/layout/hierarchy1"/>
    <dgm:cxn modelId="{5E0F9D0B-E308-46EE-BB8D-05D23BFB0823}" type="presParOf" srcId="{E3513AB0-73B8-4CCD-9A9C-0BC9AD46E62B}" destId="{7AAD7BCA-48B0-4A77-B024-4A95B3F5B8EE}" srcOrd="1" destOrd="0" presId="urn:microsoft.com/office/officeart/2005/8/layout/hierarchy1"/>
    <dgm:cxn modelId="{BDFCFC1B-2A11-4B28-95A3-35E18B137652}" type="presParOf" srcId="{2CD583D8-4D5F-4975-BE59-3E2AD9ADB57D}" destId="{15340046-64E3-44D6-900F-509B1ED3B2BD}" srcOrd="2" destOrd="0" presId="urn:microsoft.com/office/officeart/2005/8/layout/hierarchy1"/>
    <dgm:cxn modelId="{F5AFD25B-0304-474B-B898-28783B224BD5}" type="presParOf" srcId="{2CD583D8-4D5F-4975-BE59-3E2AD9ADB57D}" destId="{488ED654-A9F1-4008-AFBD-E22431F21495}" srcOrd="3" destOrd="0" presId="urn:microsoft.com/office/officeart/2005/8/layout/hierarchy1"/>
    <dgm:cxn modelId="{E7E04BB8-E98F-4C24-BE50-F77F08B4CA0B}" type="presParOf" srcId="{488ED654-A9F1-4008-AFBD-E22431F21495}" destId="{2D108617-5B25-4ABD-B842-F225E23EAECF}" srcOrd="0" destOrd="0" presId="urn:microsoft.com/office/officeart/2005/8/layout/hierarchy1"/>
    <dgm:cxn modelId="{1F069B8E-D08B-4119-AB37-750EC38AD7F6}" type="presParOf" srcId="{2D108617-5B25-4ABD-B842-F225E23EAECF}" destId="{9AA95B38-551D-4540-A488-1F93B8D602A9}" srcOrd="0" destOrd="0" presId="urn:microsoft.com/office/officeart/2005/8/layout/hierarchy1"/>
    <dgm:cxn modelId="{09233219-A58E-47FA-A914-B67E5B59DAF6}" type="presParOf" srcId="{2D108617-5B25-4ABD-B842-F225E23EAECF}" destId="{F3DF7BF2-2D3D-4644-B200-15AB60AB34B3}" srcOrd="1" destOrd="0" presId="urn:microsoft.com/office/officeart/2005/8/layout/hierarchy1"/>
    <dgm:cxn modelId="{D4329550-1A07-477F-8912-C7F158EE3F1F}" type="presParOf" srcId="{488ED654-A9F1-4008-AFBD-E22431F21495}" destId="{B0C6F851-0DCC-4D1C-A595-9F5F3541868B}" srcOrd="1" destOrd="0" presId="urn:microsoft.com/office/officeart/2005/8/layout/hierarchy1"/>
    <dgm:cxn modelId="{99DC00CB-5660-4B94-8583-68A307AF5DED}" type="presParOf" srcId="{B0C6F851-0DCC-4D1C-A595-9F5F3541868B}" destId="{704C38BA-BEBF-4A2B-B295-5CC8ACFC9B67}" srcOrd="0" destOrd="0" presId="urn:microsoft.com/office/officeart/2005/8/layout/hierarchy1"/>
    <dgm:cxn modelId="{BC73F6F1-96D4-41FB-94A6-57DD5C132350}" type="presParOf" srcId="{B0C6F851-0DCC-4D1C-A595-9F5F3541868B}" destId="{BF572E85-D62D-4F2A-A652-BB54E08A484F}" srcOrd="1" destOrd="0" presId="urn:microsoft.com/office/officeart/2005/8/layout/hierarchy1"/>
    <dgm:cxn modelId="{9F423A07-841F-40B9-BD6E-58196E67A012}" type="presParOf" srcId="{BF572E85-D62D-4F2A-A652-BB54E08A484F}" destId="{4447859D-DC68-4E2A-95E7-8A87D2F9166D}" srcOrd="0" destOrd="0" presId="urn:microsoft.com/office/officeart/2005/8/layout/hierarchy1"/>
    <dgm:cxn modelId="{DDB5DFB8-5791-43C9-A166-B82E1B1AE23A}" type="presParOf" srcId="{4447859D-DC68-4E2A-95E7-8A87D2F9166D}" destId="{2C41EE0F-E66C-45FD-B744-1DC17E046796}" srcOrd="0" destOrd="0" presId="urn:microsoft.com/office/officeart/2005/8/layout/hierarchy1"/>
    <dgm:cxn modelId="{73805BB3-3B13-476D-B320-9645D535A43E}" type="presParOf" srcId="{4447859D-DC68-4E2A-95E7-8A87D2F9166D}" destId="{C102B36A-5BBB-4D6F-93E1-05E36C356F77}" srcOrd="1" destOrd="0" presId="urn:microsoft.com/office/officeart/2005/8/layout/hierarchy1"/>
    <dgm:cxn modelId="{503C64D9-E771-42ED-AC37-9172A0C35519}" type="presParOf" srcId="{BF572E85-D62D-4F2A-A652-BB54E08A484F}" destId="{6FF04D28-7A7A-4DAC-B468-F885885A8ACA}" srcOrd="1" destOrd="0" presId="urn:microsoft.com/office/officeart/2005/8/layout/hierarchy1"/>
    <dgm:cxn modelId="{D3EBF7E7-1853-4169-B2D2-53DF88D66D56}" type="presParOf" srcId="{2CD583D8-4D5F-4975-BE59-3E2AD9ADB57D}" destId="{FD1BFA26-7799-4488-899B-A3F03098AD12}" srcOrd="4" destOrd="0" presId="urn:microsoft.com/office/officeart/2005/8/layout/hierarchy1"/>
    <dgm:cxn modelId="{A97AB9D0-06FC-4A5F-A696-4FD498587FC9}" type="presParOf" srcId="{2CD583D8-4D5F-4975-BE59-3E2AD9ADB57D}" destId="{724B2FC3-B935-40C2-AE4F-5FB130C5E697}" srcOrd="5" destOrd="0" presId="urn:microsoft.com/office/officeart/2005/8/layout/hierarchy1"/>
    <dgm:cxn modelId="{3F1DFB98-2E91-43DB-8C3C-80CF8A43A50B}" type="presParOf" srcId="{724B2FC3-B935-40C2-AE4F-5FB130C5E697}" destId="{43496307-CBCF-4F51-9246-8B7B1BEFDD0F}" srcOrd="0" destOrd="0" presId="urn:microsoft.com/office/officeart/2005/8/layout/hierarchy1"/>
    <dgm:cxn modelId="{7F333578-6EE7-49DC-A37C-55E68B9BDEEE}" type="presParOf" srcId="{43496307-CBCF-4F51-9246-8B7B1BEFDD0F}" destId="{94EE11E3-9743-4026-8317-DF38F3536F84}" srcOrd="0" destOrd="0" presId="urn:microsoft.com/office/officeart/2005/8/layout/hierarchy1"/>
    <dgm:cxn modelId="{9806CA9D-19B1-47A7-B89D-772223B1131D}" type="presParOf" srcId="{43496307-CBCF-4F51-9246-8B7B1BEFDD0F}" destId="{FCFAA6F2-D6CB-4CFA-AD4C-954B871D5417}" srcOrd="1" destOrd="0" presId="urn:microsoft.com/office/officeart/2005/8/layout/hierarchy1"/>
    <dgm:cxn modelId="{217A0BC3-7A9C-4FC9-BF1C-C4CFF3190C42}" type="presParOf" srcId="{724B2FC3-B935-40C2-AE4F-5FB130C5E697}" destId="{08E2E35D-AD31-4644-A3B2-9640BEF7EB85}" srcOrd="1" destOrd="0" presId="urn:microsoft.com/office/officeart/2005/8/layout/hierarchy1"/>
    <dgm:cxn modelId="{EFBCDC6D-49FD-4C54-9C9E-60B1779FF4B0}" type="presParOf" srcId="{08E2E35D-AD31-4644-A3B2-9640BEF7EB85}" destId="{CF061703-53D6-4134-865A-4D0355F3B2E0}" srcOrd="0" destOrd="0" presId="urn:microsoft.com/office/officeart/2005/8/layout/hierarchy1"/>
    <dgm:cxn modelId="{5AE71A18-6158-4E09-A8E2-970F8128CF01}" type="presParOf" srcId="{08E2E35D-AD31-4644-A3B2-9640BEF7EB85}" destId="{19FB0CC9-33CA-47D9-B254-1FB3C99F693F}" srcOrd="1" destOrd="0" presId="urn:microsoft.com/office/officeart/2005/8/layout/hierarchy1"/>
    <dgm:cxn modelId="{B6ADA5CB-ABFE-4FAD-B957-B233BBD49F22}" type="presParOf" srcId="{19FB0CC9-33CA-47D9-B254-1FB3C99F693F}" destId="{89348ACB-05DB-4DDF-9743-9F9D057ED42F}" srcOrd="0" destOrd="0" presId="urn:microsoft.com/office/officeart/2005/8/layout/hierarchy1"/>
    <dgm:cxn modelId="{FF3B68B3-109B-4A14-99D6-9BC9DE6E6798}" type="presParOf" srcId="{89348ACB-05DB-4DDF-9743-9F9D057ED42F}" destId="{D8C39418-A0A6-4F04-8F19-ACD0716987B2}" srcOrd="0" destOrd="0" presId="urn:microsoft.com/office/officeart/2005/8/layout/hierarchy1"/>
    <dgm:cxn modelId="{74EDE2A4-28BD-4591-A571-B8DC7EC93283}" type="presParOf" srcId="{89348ACB-05DB-4DDF-9743-9F9D057ED42F}" destId="{AA0163BB-35E9-4D51-BD64-8167359204AE}" srcOrd="1" destOrd="0" presId="urn:microsoft.com/office/officeart/2005/8/layout/hierarchy1"/>
    <dgm:cxn modelId="{5F2F125D-D181-4A13-B24A-BEC82C40995E}" type="presParOf" srcId="{19FB0CC9-33CA-47D9-B254-1FB3C99F693F}" destId="{A6D73F3E-F0E9-44DB-8B5C-78FBFD124B7F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53E4E9A-7487-4B94-A051-3E1584AEEED5}" type="doc">
      <dgm:prSet loTypeId="urn:microsoft.com/office/officeart/2009/layout/CircleArrowProcess" loCatId="cycle" qsTypeId="urn:microsoft.com/office/officeart/2005/8/quickstyle/simple4" qsCatId="simple" csTypeId="urn:microsoft.com/office/officeart/2005/8/colors/colorful5" csCatId="colorful"/>
      <dgm:spPr/>
      <dgm:t>
        <a:bodyPr/>
        <a:lstStyle/>
        <a:p>
          <a:endParaRPr lang="pl-PL"/>
        </a:p>
      </dgm:t>
    </dgm:pt>
    <dgm:pt modelId="{1ADA9E4A-CCFA-4089-BDDB-0B2AFB3E6E03}">
      <dgm:prSet/>
      <dgm:spPr/>
      <dgm:t>
        <a:bodyPr/>
        <a:lstStyle/>
        <a:p>
          <a:pPr rtl="0"/>
          <a:r>
            <a:rPr lang="pl-PL" smtClean="0"/>
            <a:t>Cereals</a:t>
          </a:r>
          <a:endParaRPr lang="pl-PL"/>
        </a:p>
      </dgm:t>
    </dgm:pt>
    <dgm:pt modelId="{8528B612-40B8-4AF9-B418-795E4D6D9857}" type="parTrans" cxnId="{E848C066-0AFB-4A4A-8F87-D6C4A59C536C}">
      <dgm:prSet/>
      <dgm:spPr/>
      <dgm:t>
        <a:bodyPr/>
        <a:lstStyle/>
        <a:p>
          <a:endParaRPr lang="pl-PL"/>
        </a:p>
      </dgm:t>
    </dgm:pt>
    <dgm:pt modelId="{C52DEEF4-21EA-48D5-AEDF-A6EDBFE64E86}" type="sibTrans" cxnId="{E848C066-0AFB-4A4A-8F87-D6C4A59C536C}">
      <dgm:prSet/>
      <dgm:spPr/>
      <dgm:t>
        <a:bodyPr/>
        <a:lstStyle/>
        <a:p>
          <a:endParaRPr lang="pl-PL"/>
        </a:p>
      </dgm:t>
    </dgm:pt>
    <dgm:pt modelId="{205BB5DB-137E-403D-803F-29C42F98F99E}">
      <dgm:prSet/>
      <dgm:spPr/>
      <dgm:t>
        <a:bodyPr/>
        <a:lstStyle/>
        <a:p>
          <a:pPr rtl="0"/>
          <a:r>
            <a:rPr lang="pl-PL" smtClean="0"/>
            <a:t>Potatoes </a:t>
          </a:r>
          <a:endParaRPr lang="pl-PL"/>
        </a:p>
      </dgm:t>
    </dgm:pt>
    <dgm:pt modelId="{FE5DD750-C153-4E63-8C92-ED1DFD79A2ED}" type="parTrans" cxnId="{77346D93-F228-4922-89BC-50F23A09D632}">
      <dgm:prSet/>
      <dgm:spPr/>
      <dgm:t>
        <a:bodyPr/>
        <a:lstStyle/>
        <a:p>
          <a:endParaRPr lang="pl-PL"/>
        </a:p>
      </dgm:t>
    </dgm:pt>
    <dgm:pt modelId="{EE77E19A-6DDD-4637-9DCC-FAC319BB2CA5}" type="sibTrans" cxnId="{77346D93-F228-4922-89BC-50F23A09D632}">
      <dgm:prSet/>
      <dgm:spPr/>
      <dgm:t>
        <a:bodyPr/>
        <a:lstStyle/>
        <a:p>
          <a:endParaRPr lang="pl-PL"/>
        </a:p>
      </dgm:t>
    </dgm:pt>
    <dgm:pt modelId="{06CB1E7F-E42F-42B9-AE3E-E1624EEF187C}">
      <dgm:prSet/>
      <dgm:spPr/>
      <dgm:t>
        <a:bodyPr/>
        <a:lstStyle/>
        <a:p>
          <a:pPr rtl="0"/>
          <a:r>
            <a:rPr lang="pl-PL" smtClean="0"/>
            <a:t>Oilseed rape</a:t>
          </a:r>
          <a:endParaRPr lang="pl-PL"/>
        </a:p>
      </dgm:t>
    </dgm:pt>
    <dgm:pt modelId="{562D9BDE-33C6-4E9B-AC0A-53F8E65F3FB7}" type="parTrans" cxnId="{55DD6B29-CFAD-4542-82AF-D5CC0E0642D0}">
      <dgm:prSet/>
      <dgm:spPr/>
      <dgm:t>
        <a:bodyPr/>
        <a:lstStyle/>
        <a:p>
          <a:endParaRPr lang="pl-PL"/>
        </a:p>
      </dgm:t>
    </dgm:pt>
    <dgm:pt modelId="{27869413-D262-4DE1-BF08-1E7E0321B0BB}" type="sibTrans" cxnId="{55DD6B29-CFAD-4542-82AF-D5CC0E0642D0}">
      <dgm:prSet/>
      <dgm:spPr/>
      <dgm:t>
        <a:bodyPr/>
        <a:lstStyle/>
        <a:p>
          <a:endParaRPr lang="pl-PL"/>
        </a:p>
      </dgm:t>
    </dgm:pt>
    <dgm:pt modelId="{118FDB61-EDE4-42E9-8285-42E1C1B4E09B}">
      <dgm:prSet/>
      <dgm:spPr/>
      <dgm:t>
        <a:bodyPr/>
        <a:lstStyle/>
        <a:p>
          <a:pPr rtl="0"/>
          <a:r>
            <a:rPr lang="pl-PL" dirty="0" err="1" smtClean="0"/>
            <a:t>Grasses</a:t>
          </a:r>
          <a:endParaRPr lang="pl-PL" dirty="0"/>
        </a:p>
      </dgm:t>
    </dgm:pt>
    <dgm:pt modelId="{84062823-E08B-4344-9D6C-2DB57C2EA110}" type="parTrans" cxnId="{86A8049E-0C74-49A5-9847-8BC82769FCFA}">
      <dgm:prSet/>
      <dgm:spPr/>
      <dgm:t>
        <a:bodyPr/>
        <a:lstStyle/>
        <a:p>
          <a:endParaRPr lang="pl-PL"/>
        </a:p>
      </dgm:t>
    </dgm:pt>
    <dgm:pt modelId="{E2F3C5CD-6944-4CD1-847A-A399B545FA43}" type="sibTrans" cxnId="{86A8049E-0C74-49A5-9847-8BC82769FCFA}">
      <dgm:prSet/>
      <dgm:spPr/>
      <dgm:t>
        <a:bodyPr/>
        <a:lstStyle/>
        <a:p>
          <a:endParaRPr lang="pl-PL"/>
        </a:p>
      </dgm:t>
    </dgm:pt>
    <dgm:pt modelId="{D67B03DA-DFB7-4FEE-A55C-77CAA9EA0BC3}">
      <dgm:prSet/>
      <dgm:spPr/>
      <dgm:t>
        <a:bodyPr/>
        <a:lstStyle/>
        <a:p>
          <a:pPr rtl="0"/>
          <a:r>
            <a:rPr lang="pl-PL" smtClean="0"/>
            <a:t>Legumes</a:t>
          </a:r>
          <a:endParaRPr lang="pl-PL"/>
        </a:p>
      </dgm:t>
    </dgm:pt>
    <dgm:pt modelId="{C2B7CD28-1BBE-4D2C-813D-65F1740FEC25}" type="parTrans" cxnId="{8BF60E5E-10DB-4973-A079-7667604E60BD}">
      <dgm:prSet/>
      <dgm:spPr/>
      <dgm:t>
        <a:bodyPr/>
        <a:lstStyle/>
        <a:p>
          <a:endParaRPr lang="pl-PL"/>
        </a:p>
      </dgm:t>
    </dgm:pt>
    <dgm:pt modelId="{0B8ABD17-AB08-422D-BC35-52A9D5851FC8}" type="sibTrans" cxnId="{8BF60E5E-10DB-4973-A079-7667604E60BD}">
      <dgm:prSet/>
      <dgm:spPr/>
      <dgm:t>
        <a:bodyPr/>
        <a:lstStyle/>
        <a:p>
          <a:endParaRPr lang="pl-PL"/>
        </a:p>
      </dgm:t>
    </dgm:pt>
    <dgm:pt modelId="{FDE54256-E1C7-4069-A599-1E49D40AE17B}">
      <dgm:prSet/>
      <dgm:spPr/>
      <dgm:t>
        <a:bodyPr/>
        <a:lstStyle/>
        <a:p>
          <a:pPr rtl="0"/>
          <a:r>
            <a:rPr lang="pl-PL" dirty="0" err="1" smtClean="0"/>
            <a:t>Maize</a:t>
          </a:r>
          <a:endParaRPr lang="pl-PL" dirty="0"/>
        </a:p>
      </dgm:t>
    </dgm:pt>
    <dgm:pt modelId="{E6974E7B-ECFA-4F51-80F6-E2DD0687831B}" type="parTrans" cxnId="{936CB584-B6CC-4D8A-BA51-D4D382DC77B2}">
      <dgm:prSet/>
      <dgm:spPr/>
      <dgm:t>
        <a:bodyPr/>
        <a:lstStyle/>
        <a:p>
          <a:endParaRPr lang="pl-PL"/>
        </a:p>
      </dgm:t>
    </dgm:pt>
    <dgm:pt modelId="{D12BB8E3-77AC-4632-A299-EC6353331D1C}" type="sibTrans" cxnId="{936CB584-B6CC-4D8A-BA51-D4D382DC77B2}">
      <dgm:prSet/>
      <dgm:spPr/>
      <dgm:t>
        <a:bodyPr/>
        <a:lstStyle/>
        <a:p>
          <a:endParaRPr lang="pl-PL"/>
        </a:p>
      </dgm:t>
    </dgm:pt>
    <dgm:pt modelId="{67E1BF55-40A6-4022-A050-B58EA0AC4F5A}" type="pres">
      <dgm:prSet presAssocID="{353E4E9A-7487-4B94-A051-3E1584AEEED5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pl-PL"/>
        </a:p>
      </dgm:t>
    </dgm:pt>
    <dgm:pt modelId="{02C01FB1-B475-4F9C-9B92-020A2EE325C6}" type="pres">
      <dgm:prSet presAssocID="{1ADA9E4A-CCFA-4089-BDDB-0B2AFB3E6E03}" presName="Accent1" presStyleCnt="0"/>
      <dgm:spPr/>
    </dgm:pt>
    <dgm:pt modelId="{67C8B22E-D584-4985-AA80-4BD414E877F8}" type="pres">
      <dgm:prSet presAssocID="{1ADA9E4A-CCFA-4089-BDDB-0B2AFB3E6E03}" presName="Accent" presStyleLbl="node1" presStyleIdx="0" presStyleCnt="6"/>
      <dgm:spPr/>
    </dgm:pt>
    <dgm:pt modelId="{3B83AFEF-A00C-405F-BA50-BDF7112857B5}" type="pres">
      <dgm:prSet presAssocID="{1ADA9E4A-CCFA-4089-BDDB-0B2AFB3E6E03}" presName="Parent1" presStyleLbl="revTx" presStyleIdx="0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B4B513D7-20ED-4673-BA2A-9CA45335E38D}" type="pres">
      <dgm:prSet presAssocID="{205BB5DB-137E-403D-803F-29C42F98F99E}" presName="Accent2" presStyleCnt="0"/>
      <dgm:spPr/>
    </dgm:pt>
    <dgm:pt modelId="{E6C8E623-A5C3-4853-B6F9-D01BA5D07177}" type="pres">
      <dgm:prSet presAssocID="{205BB5DB-137E-403D-803F-29C42F98F99E}" presName="Accent" presStyleLbl="node1" presStyleIdx="1" presStyleCnt="6"/>
      <dgm:spPr/>
    </dgm:pt>
    <dgm:pt modelId="{A51EB53D-13DE-4C39-9CB9-053D75D3219B}" type="pres">
      <dgm:prSet presAssocID="{205BB5DB-137E-403D-803F-29C42F98F99E}" presName="Parent2" presStyleLbl="revTx" presStyleIdx="1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42CDAAB8-B548-4676-8F6E-DE5A0F401602}" type="pres">
      <dgm:prSet presAssocID="{06CB1E7F-E42F-42B9-AE3E-E1624EEF187C}" presName="Accent3" presStyleCnt="0"/>
      <dgm:spPr/>
    </dgm:pt>
    <dgm:pt modelId="{7832B17C-240F-4140-8B07-DD5444DAD24C}" type="pres">
      <dgm:prSet presAssocID="{06CB1E7F-E42F-42B9-AE3E-E1624EEF187C}" presName="Accent" presStyleLbl="node1" presStyleIdx="2" presStyleCnt="6"/>
      <dgm:spPr/>
    </dgm:pt>
    <dgm:pt modelId="{027D700F-A26D-4B7B-B541-3075061E8163}" type="pres">
      <dgm:prSet presAssocID="{06CB1E7F-E42F-42B9-AE3E-E1624EEF187C}" presName="Parent3" presStyleLbl="revTx" presStyleIdx="2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8824F36B-A565-45DD-908F-E606A0599405}" type="pres">
      <dgm:prSet presAssocID="{118FDB61-EDE4-42E9-8285-42E1C1B4E09B}" presName="Accent4" presStyleCnt="0"/>
      <dgm:spPr/>
    </dgm:pt>
    <dgm:pt modelId="{B6995EBF-D46B-40D0-8725-FFC2F8D6F6E6}" type="pres">
      <dgm:prSet presAssocID="{118FDB61-EDE4-42E9-8285-42E1C1B4E09B}" presName="Accent" presStyleLbl="node1" presStyleIdx="3" presStyleCnt="6"/>
      <dgm:spPr/>
    </dgm:pt>
    <dgm:pt modelId="{47BEDADF-1149-4D5E-B09D-1336FB440294}" type="pres">
      <dgm:prSet presAssocID="{118FDB61-EDE4-42E9-8285-42E1C1B4E09B}" presName="Parent4" presStyleLbl="revTx" presStyleIdx="3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72CBFB0F-D3E1-439F-ABEF-8F5DA104FD4E}" type="pres">
      <dgm:prSet presAssocID="{D67B03DA-DFB7-4FEE-A55C-77CAA9EA0BC3}" presName="Accent5" presStyleCnt="0"/>
      <dgm:spPr/>
    </dgm:pt>
    <dgm:pt modelId="{ADF51470-C84C-47ED-B16A-EB66E7519982}" type="pres">
      <dgm:prSet presAssocID="{D67B03DA-DFB7-4FEE-A55C-77CAA9EA0BC3}" presName="Accent" presStyleLbl="node1" presStyleIdx="4" presStyleCnt="6"/>
      <dgm:spPr/>
    </dgm:pt>
    <dgm:pt modelId="{A9354709-7AF4-4346-BD07-AC0AF51AEC8B}" type="pres">
      <dgm:prSet presAssocID="{D67B03DA-DFB7-4FEE-A55C-77CAA9EA0BC3}" presName="Parent5" presStyleLbl="revTx" presStyleIdx="4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FF3607D0-F29D-46DD-B4A5-ACA3BB9B97B7}" type="pres">
      <dgm:prSet presAssocID="{FDE54256-E1C7-4069-A599-1E49D40AE17B}" presName="Accent6" presStyleCnt="0"/>
      <dgm:spPr/>
    </dgm:pt>
    <dgm:pt modelId="{F723DF53-D4C7-4C12-83BE-AEDEC8131D51}" type="pres">
      <dgm:prSet presAssocID="{FDE54256-E1C7-4069-A599-1E49D40AE17B}" presName="Accent" presStyleLbl="node1" presStyleIdx="5" presStyleCnt="6"/>
      <dgm:spPr/>
    </dgm:pt>
    <dgm:pt modelId="{784D3093-E0B1-4F37-BEF2-A7418EFFCFE6}" type="pres">
      <dgm:prSet presAssocID="{FDE54256-E1C7-4069-A599-1E49D40AE17B}" presName="Parent6" presStyleLbl="revTx" presStyleIdx="5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BE7A3320-8E39-425B-83F4-37794F732B0E}" type="presOf" srcId="{D67B03DA-DFB7-4FEE-A55C-77CAA9EA0BC3}" destId="{A9354709-7AF4-4346-BD07-AC0AF51AEC8B}" srcOrd="0" destOrd="0" presId="urn:microsoft.com/office/officeart/2009/layout/CircleArrowProcess"/>
    <dgm:cxn modelId="{CA307ACD-F3EC-4314-837C-636D4EE7B840}" type="presOf" srcId="{353E4E9A-7487-4B94-A051-3E1584AEEED5}" destId="{67E1BF55-40A6-4022-A050-B58EA0AC4F5A}" srcOrd="0" destOrd="0" presId="urn:microsoft.com/office/officeart/2009/layout/CircleArrowProcess"/>
    <dgm:cxn modelId="{B891B8F9-0828-458C-A288-9DBA3C6BB751}" type="presOf" srcId="{FDE54256-E1C7-4069-A599-1E49D40AE17B}" destId="{784D3093-E0B1-4F37-BEF2-A7418EFFCFE6}" srcOrd="0" destOrd="0" presId="urn:microsoft.com/office/officeart/2009/layout/CircleArrowProcess"/>
    <dgm:cxn modelId="{55DD6B29-CFAD-4542-82AF-D5CC0E0642D0}" srcId="{353E4E9A-7487-4B94-A051-3E1584AEEED5}" destId="{06CB1E7F-E42F-42B9-AE3E-E1624EEF187C}" srcOrd="2" destOrd="0" parTransId="{562D9BDE-33C6-4E9B-AC0A-53F8E65F3FB7}" sibTransId="{27869413-D262-4DE1-BF08-1E7E0321B0BB}"/>
    <dgm:cxn modelId="{E848C066-0AFB-4A4A-8F87-D6C4A59C536C}" srcId="{353E4E9A-7487-4B94-A051-3E1584AEEED5}" destId="{1ADA9E4A-CCFA-4089-BDDB-0B2AFB3E6E03}" srcOrd="0" destOrd="0" parTransId="{8528B612-40B8-4AF9-B418-795E4D6D9857}" sibTransId="{C52DEEF4-21EA-48D5-AEDF-A6EDBFE64E86}"/>
    <dgm:cxn modelId="{1E233975-5906-406B-9DCE-A29E56A47A78}" type="presOf" srcId="{118FDB61-EDE4-42E9-8285-42E1C1B4E09B}" destId="{47BEDADF-1149-4D5E-B09D-1336FB440294}" srcOrd="0" destOrd="0" presId="urn:microsoft.com/office/officeart/2009/layout/CircleArrowProcess"/>
    <dgm:cxn modelId="{69BF47CB-8742-4662-B120-E67864851207}" type="presOf" srcId="{1ADA9E4A-CCFA-4089-BDDB-0B2AFB3E6E03}" destId="{3B83AFEF-A00C-405F-BA50-BDF7112857B5}" srcOrd="0" destOrd="0" presId="urn:microsoft.com/office/officeart/2009/layout/CircleArrowProcess"/>
    <dgm:cxn modelId="{8BF60E5E-10DB-4973-A079-7667604E60BD}" srcId="{353E4E9A-7487-4B94-A051-3E1584AEEED5}" destId="{D67B03DA-DFB7-4FEE-A55C-77CAA9EA0BC3}" srcOrd="4" destOrd="0" parTransId="{C2B7CD28-1BBE-4D2C-813D-65F1740FEC25}" sibTransId="{0B8ABD17-AB08-422D-BC35-52A9D5851FC8}"/>
    <dgm:cxn modelId="{0CE1D1A8-2C9A-45C1-B3FA-C802B263B4E5}" type="presOf" srcId="{06CB1E7F-E42F-42B9-AE3E-E1624EEF187C}" destId="{027D700F-A26D-4B7B-B541-3075061E8163}" srcOrd="0" destOrd="0" presId="urn:microsoft.com/office/officeart/2009/layout/CircleArrowProcess"/>
    <dgm:cxn modelId="{5798E69E-A843-4974-9830-FCDD3308626B}" type="presOf" srcId="{205BB5DB-137E-403D-803F-29C42F98F99E}" destId="{A51EB53D-13DE-4C39-9CB9-053D75D3219B}" srcOrd="0" destOrd="0" presId="urn:microsoft.com/office/officeart/2009/layout/CircleArrowProcess"/>
    <dgm:cxn modelId="{936CB584-B6CC-4D8A-BA51-D4D382DC77B2}" srcId="{353E4E9A-7487-4B94-A051-3E1584AEEED5}" destId="{FDE54256-E1C7-4069-A599-1E49D40AE17B}" srcOrd="5" destOrd="0" parTransId="{E6974E7B-ECFA-4F51-80F6-E2DD0687831B}" sibTransId="{D12BB8E3-77AC-4632-A299-EC6353331D1C}"/>
    <dgm:cxn modelId="{86A8049E-0C74-49A5-9847-8BC82769FCFA}" srcId="{353E4E9A-7487-4B94-A051-3E1584AEEED5}" destId="{118FDB61-EDE4-42E9-8285-42E1C1B4E09B}" srcOrd="3" destOrd="0" parTransId="{84062823-E08B-4344-9D6C-2DB57C2EA110}" sibTransId="{E2F3C5CD-6944-4CD1-847A-A399B545FA43}"/>
    <dgm:cxn modelId="{77346D93-F228-4922-89BC-50F23A09D632}" srcId="{353E4E9A-7487-4B94-A051-3E1584AEEED5}" destId="{205BB5DB-137E-403D-803F-29C42F98F99E}" srcOrd="1" destOrd="0" parTransId="{FE5DD750-C153-4E63-8C92-ED1DFD79A2ED}" sibTransId="{EE77E19A-6DDD-4637-9DCC-FAC319BB2CA5}"/>
    <dgm:cxn modelId="{34F04488-A569-48AC-85F2-C4D0BC2CC2AE}" type="presParOf" srcId="{67E1BF55-40A6-4022-A050-B58EA0AC4F5A}" destId="{02C01FB1-B475-4F9C-9B92-020A2EE325C6}" srcOrd="0" destOrd="0" presId="urn:microsoft.com/office/officeart/2009/layout/CircleArrowProcess"/>
    <dgm:cxn modelId="{D00F063B-FE0C-40A1-8FFF-96181C6E2A7E}" type="presParOf" srcId="{02C01FB1-B475-4F9C-9B92-020A2EE325C6}" destId="{67C8B22E-D584-4985-AA80-4BD414E877F8}" srcOrd="0" destOrd="0" presId="urn:microsoft.com/office/officeart/2009/layout/CircleArrowProcess"/>
    <dgm:cxn modelId="{BA09AB1D-68AA-4EDE-B46C-020934D6AA98}" type="presParOf" srcId="{67E1BF55-40A6-4022-A050-B58EA0AC4F5A}" destId="{3B83AFEF-A00C-405F-BA50-BDF7112857B5}" srcOrd="1" destOrd="0" presId="urn:microsoft.com/office/officeart/2009/layout/CircleArrowProcess"/>
    <dgm:cxn modelId="{9389DEE3-B4E1-4B41-BF17-18E24213AA43}" type="presParOf" srcId="{67E1BF55-40A6-4022-A050-B58EA0AC4F5A}" destId="{B4B513D7-20ED-4673-BA2A-9CA45335E38D}" srcOrd="2" destOrd="0" presId="urn:microsoft.com/office/officeart/2009/layout/CircleArrowProcess"/>
    <dgm:cxn modelId="{6663756E-E446-40B8-BC7C-DF82EBFFF9E2}" type="presParOf" srcId="{B4B513D7-20ED-4673-BA2A-9CA45335E38D}" destId="{E6C8E623-A5C3-4853-B6F9-D01BA5D07177}" srcOrd="0" destOrd="0" presId="urn:microsoft.com/office/officeart/2009/layout/CircleArrowProcess"/>
    <dgm:cxn modelId="{AB528841-C145-46E6-A127-44F14945C40C}" type="presParOf" srcId="{67E1BF55-40A6-4022-A050-B58EA0AC4F5A}" destId="{A51EB53D-13DE-4C39-9CB9-053D75D3219B}" srcOrd="3" destOrd="0" presId="urn:microsoft.com/office/officeart/2009/layout/CircleArrowProcess"/>
    <dgm:cxn modelId="{C1D58BC5-FDD0-4DA4-8267-7309840E5759}" type="presParOf" srcId="{67E1BF55-40A6-4022-A050-B58EA0AC4F5A}" destId="{42CDAAB8-B548-4676-8F6E-DE5A0F401602}" srcOrd="4" destOrd="0" presId="urn:microsoft.com/office/officeart/2009/layout/CircleArrowProcess"/>
    <dgm:cxn modelId="{64FC03B4-1E8B-4668-9796-8DE2F85FEAE2}" type="presParOf" srcId="{42CDAAB8-B548-4676-8F6E-DE5A0F401602}" destId="{7832B17C-240F-4140-8B07-DD5444DAD24C}" srcOrd="0" destOrd="0" presId="urn:microsoft.com/office/officeart/2009/layout/CircleArrowProcess"/>
    <dgm:cxn modelId="{D86A0E19-7E53-4076-A1C6-8FCBE57DD58B}" type="presParOf" srcId="{67E1BF55-40A6-4022-A050-B58EA0AC4F5A}" destId="{027D700F-A26D-4B7B-B541-3075061E8163}" srcOrd="5" destOrd="0" presId="urn:microsoft.com/office/officeart/2009/layout/CircleArrowProcess"/>
    <dgm:cxn modelId="{BFE0D639-C526-4D33-97AE-BBD0C53B7E36}" type="presParOf" srcId="{67E1BF55-40A6-4022-A050-B58EA0AC4F5A}" destId="{8824F36B-A565-45DD-908F-E606A0599405}" srcOrd="6" destOrd="0" presId="urn:microsoft.com/office/officeart/2009/layout/CircleArrowProcess"/>
    <dgm:cxn modelId="{FA691258-BBFA-4E16-93CF-434112A1B0BC}" type="presParOf" srcId="{8824F36B-A565-45DD-908F-E606A0599405}" destId="{B6995EBF-D46B-40D0-8725-FFC2F8D6F6E6}" srcOrd="0" destOrd="0" presId="urn:microsoft.com/office/officeart/2009/layout/CircleArrowProcess"/>
    <dgm:cxn modelId="{C9146E0E-4C1C-4575-B9CA-8380864C4FBD}" type="presParOf" srcId="{67E1BF55-40A6-4022-A050-B58EA0AC4F5A}" destId="{47BEDADF-1149-4D5E-B09D-1336FB440294}" srcOrd="7" destOrd="0" presId="urn:microsoft.com/office/officeart/2009/layout/CircleArrowProcess"/>
    <dgm:cxn modelId="{96B9301F-3732-4AB7-B88D-EE37F9C31088}" type="presParOf" srcId="{67E1BF55-40A6-4022-A050-B58EA0AC4F5A}" destId="{72CBFB0F-D3E1-439F-ABEF-8F5DA104FD4E}" srcOrd="8" destOrd="0" presId="urn:microsoft.com/office/officeart/2009/layout/CircleArrowProcess"/>
    <dgm:cxn modelId="{269ED402-B238-41E1-8DD6-F99AFDB3E102}" type="presParOf" srcId="{72CBFB0F-D3E1-439F-ABEF-8F5DA104FD4E}" destId="{ADF51470-C84C-47ED-B16A-EB66E7519982}" srcOrd="0" destOrd="0" presId="urn:microsoft.com/office/officeart/2009/layout/CircleArrowProcess"/>
    <dgm:cxn modelId="{874C8090-EE0B-4C7F-AF60-5D65D935AB34}" type="presParOf" srcId="{67E1BF55-40A6-4022-A050-B58EA0AC4F5A}" destId="{A9354709-7AF4-4346-BD07-AC0AF51AEC8B}" srcOrd="9" destOrd="0" presId="urn:microsoft.com/office/officeart/2009/layout/CircleArrowProcess"/>
    <dgm:cxn modelId="{C775D91F-DABC-49C0-9F4B-E822C59E4D97}" type="presParOf" srcId="{67E1BF55-40A6-4022-A050-B58EA0AC4F5A}" destId="{FF3607D0-F29D-46DD-B4A5-ACA3BB9B97B7}" srcOrd="10" destOrd="0" presId="urn:microsoft.com/office/officeart/2009/layout/CircleArrowProcess"/>
    <dgm:cxn modelId="{895C6C9F-E989-41D2-B789-5695DA1C5A9F}" type="presParOf" srcId="{FF3607D0-F29D-46DD-B4A5-ACA3BB9B97B7}" destId="{F723DF53-D4C7-4C12-83BE-AEDEC8131D51}" srcOrd="0" destOrd="0" presId="urn:microsoft.com/office/officeart/2009/layout/CircleArrowProcess"/>
    <dgm:cxn modelId="{4959F59E-68CC-4653-A78E-1074FA2ED6F3}" type="presParOf" srcId="{67E1BF55-40A6-4022-A050-B58EA0AC4F5A}" destId="{784D3093-E0B1-4F37-BEF2-A7418EFFCFE6}" srcOrd="11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53E4E9A-7487-4B94-A051-3E1584AEEED5}" type="doc">
      <dgm:prSet loTypeId="urn:microsoft.com/office/officeart/2009/layout/CircleArrowProcess" loCatId="cycle" qsTypeId="urn:microsoft.com/office/officeart/2005/8/quickstyle/simple4" qsCatId="simple" csTypeId="urn:microsoft.com/office/officeart/2005/8/colors/colorful5" csCatId="colorful"/>
      <dgm:spPr/>
      <dgm:t>
        <a:bodyPr/>
        <a:lstStyle/>
        <a:p>
          <a:endParaRPr lang="pl-PL"/>
        </a:p>
      </dgm:t>
    </dgm:pt>
    <dgm:pt modelId="{1ADA9E4A-CCFA-4089-BDDB-0B2AFB3E6E03}">
      <dgm:prSet/>
      <dgm:spPr/>
      <dgm:t>
        <a:bodyPr/>
        <a:lstStyle/>
        <a:p>
          <a:pPr rtl="0"/>
          <a:r>
            <a:rPr lang="pl-PL" smtClean="0"/>
            <a:t>Cereals</a:t>
          </a:r>
          <a:endParaRPr lang="pl-PL"/>
        </a:p>
      </dgm:t>
    </dgm:pt>
    <dgm:pt modelId="{8528B612-40B8-4AF9-B418-795E4D6D9857}" type="parTrans" cxnId="{E848C066-0AFB-4A4A-8F87-D6C4A59C536C}">
      <dgm:prSet/>
      <dgm:spPr/>
      <dgm:t>
        <a:bodyPr/>
        <a:lstStyle/>
        <a:p>
          <a:endParaRPr lang="pl-PL"/>
        </a:p>
      </dgm:t>
    </dgm:pt>
    <dgm:pt modelId="{C52DEEF4-21EA-48D5-AEDF-A6EDBFE64E86}" type="sibTrans" cxnId="{E848C066-0AFB-4A4A-8F87-D6C4A59C536C}">
      <dgm:prSet/>
      <dgm:spPr/>
      <dgm:t>
        <a:bodyPr/>
        <a:lstStyle/>
        <a:p>
          <a:endParaRPr lang="pl-PL"/>
        </a:p>
      </dgm:t>
    </dgm:pt>
    <dgm:pt modelId="{205BB5DB-137E-403D-803F-29C42F98F99E}">
      <dgm:prSet/>
      <dgm:spPr/>
      <dgm:t>
        <a:bodyPr/>
        <a:lstStyle/>
        <a:p>
          <a:pPr rtl="0"/>
          <a:r>
            <a:rPr lang="pl-PL" smtClean="0"/>
            <a:t>Potatoes </a:t>
          </a:r>
          <a:endParaRPr lang="pl-PL"/>
        </a:p>
      </dgm:t>
    </dgm:pt>
    <dgm:pt modelId="{FE5DD750-C153-4E63-8C92-ED1DFD79A2ED}" type="parTrans" cxnId="{77346D93-F228-4922-89BC-50F23A09D632}">
      <dgm:prSet/>
      <dgm:spPr/>
      <dgm:t>
        <a:bodyPr/>
        <a:lstStyle/>
        <a:p>
          <a:endParaRPr lang="pl-PL"/>
        </a:p>
      </dgm:t>
    </dgm:pt>
    <dgm:pt modelId="{EE77E19A-6DDD-4637-9DCC-FAC319BB2CA5}" type="sibTrans" cxnId="{77346D93-F228-4922-89BC-50F23A09D632}">
      <dgm:prSet/>
      <dgm:spPr/>
      <dgm:t>
        <a:bodyPr/>
        <a:lstStyle/>
        <a:p>
          <a:endParaRPr lang="pl-PL"/>
        </a:p>
      </dgm:t>
    </dgm:pt>
    <dgm:pt modelId="{06CB1E7F-E42F-42B9-AE3E-E1624EEF187C}">
      <dgm:prSet/>
      <dgm:spPr/>
      <dgm:t>
        <a:bodyPr/>
        <a:lstStyle/>
        <a:p>
          <a:pPr rtl="0"/>
          <a:r>
            <a:rPr lang="pl-PL" smtClean="0"/>
            <a:t>Oilseed rape</a:t>
          </a:r>
          <a:endParaRPr lang="pl-PL"/>
        </a:p>
      </dgm:t>
    </dgm:pt>
    <dgm:pt modelId="{562D9BDE-33C6-4E9B-AC0A-53F8E65F3FB7}" type="parTrans" cxnId="{55DD6B29-CFAD-4542-82AF-D5CC0E0642D0}">
      <dgm:prSet/>
      <dgm:spPr/>
      <dgm:t>
        <a:bodyPr/>
        <a:lstStyle/>
        <a:p>
          <a:endParaRPr lang="pl-PL"/>
        </a:p>
      </dgm:t>
    </dgm:pt>
    <dgm:pt modelId="{27869413-D262-4DE1-BF08-1E7E0321B0BB}" type="sibTrans" cxnId="{55DD6B29-CFAD-4542-82AF-D5CC0E0642D0}">
      <dgm:prSet/>
      <dgm:spPr/>
      <dgm:t>
        <a:bodyPr/>
        <a:lstStyle/>
        <a:p>
          <a:endParaRPr lang="pl-PL"/>
        </a:p>
      </dgm:t>
    </dgm:pt>
    <dgm:pt modelId="{118FDB61-EDE4-42E9-8285-42E1C1B4E09B}">
      <dgm:prSet/>
      <dgm:spPr/>
      <dgm:t>
        <a:bodyPr/>
        <a:lstStyle/>
        <a:p>
          <a:pPr rtl="0"/>
          <a:r>
            <a:rPr lang="pl-PL" dirty="0" err="1" smtClean="0"/>
            <a:t>Grasses</a:t>
          </a:r>
          <a:endParaRPr lang="pl-PL" dirty="0"/>
        </a:p>
      </dgm:t>
    </dgm:pt>
    <dgm:pt modelId="{84062823-E08B-4344-9D6C-2DB57C2EA110}" type="parTrans" cxnId="{86A8049E-0C74-49A5-9847-8BC82769FCFA}">
      <dgm:prSet/>
      <dgm:spPr/>
      <dgm:t>
        <a:bodyPr/>
        <a:lstStyle/>
        <a:p>
          <a:endParaRPr lang="pl-PL"/>
        </a:p>
      </dgm:t>
    </dgm:pt>
    <dgm:pt modelId="{E2F3C5CD-6944-4CD1-847A-A399B545FA43}" type="sibTrans" cxnId="{86A8049E-0C74-49A5-9847-8BC82769FCFA}">
      <dgm:prSet/>
      <dgm:spPr/>
      <dgm:t>
        <a:bodyPr/>
        <a:lstStyle/>
        <a:p>
          <a:endParaRPr lang="pl-PL"/>
        </a:p>
      </dgm:t>
    </dgm:pt>
    <dgm:pt modelId="{D67B03DA-DFB7-4FEE-A55C-77CAA9EA0BC3}">
      <dgm:prSet/>
      <dgm:spPr/>
      <dgm:t>
        <a:bodyPr/>
        <a:lstStyle/>
        <a:p>
          <a:pPr rtl="0"/>
          <a:r>
            <a:rPr lang="pl-PL" smtClean="0"/>
            <a:t>Legumes</a:t>
          </a:r>
          <a:endParaRPr lang="pl-PL"/>
        </a:p>
      </dgm:t>
    </dgm:pt>
    <dgm:pt modelId="{C2B7CD28-1BBE-4D2C-813D-65F1740FEC25}" type="parTrans" cxnId="{8BF60E5E-10DB-4973-A079-7667604E60BD}">
      <dgm:prSet/>
      <dgm:spPr/>
      <dgm:t>
        <a:bodyPr/>
        <a:lstStyle/>
        <a:p>
          <a:endParaRPr lang="pl-PL"/>
        </a:p>
      </dgm:t>
    </dgm:pt>
    <dgm:pt modelId="{0B8ABD17-AB08-422D-BC35-52A9D5851FC8}" type="sibTrans" cxnId="{8BF60E5E-10DB-4973-A079-7667604E60BD}">
      <dgm:prSet/>
      <dgm:spPr/>
      <dgm:t>
        <a:bodyPr/>
        <a:lstStyle/>
        <a:p>
          <a:endParaRPr lang="pl-PL"/>
        </a:p>
      </dgm:t>
    </dgm:pt>
    <dgm:pt modelId="{FDE54256-E1C7-4069-A599-1E49D40AE17B}">
      <dgm:prSet/>
      <dgm:spPr/>
      <dgm:t>
        <a:bodyPr/>
        <a:lstStyle/>
        <a:p>
          <a:pPr rtl="0"/>
          <a:r>
            <a:rPr lang="pl-PL" dirty="0" err="1" smtClean="0"/>
            <a:t>Maize</a:t>
          </a:r>
          <a:endParaRPr lang="pl-PL" dirty="0"/>
        </a:p>
      </dgm:t>
    </dgm:pt>
    <dgm:pt modelId="{E6974E7B-ECFA-4F51-80F6-E2DD0687831B}" type="parTrans" cxnId="{936CB584-B6CC-4D8A-BA51-D4D382DC77B2}">
      <dgm:prSet/>
      <dgm:spPr/>
      <dgm:t>
        <a:bodyPr/>
        <a:lstStyle/>
        <a:p>
          <a:endParaRPr lang="pl-PL"/>
        </a:p>
      </dgm:t>
    </dgm:pt>
    <dgm:pt modelId="{D12BB8E3-77AC-4632-A299-EC6353331D1C}" type="sibTrans" cxnId="{936CB584-B6CC-4D8A-BA51-D4D382DC77B2}">
      <dgm:prSet/>
      <dgm:spPr/>
      <dgm:t>
        <a:bodyPr/>
        <a:lstStyle/>
        <a:p>
          <a:endParaRPr lang="pl-PL"/>
        </a:p>
      </dgm:t>
    </dgm:pt>
    <dgm:pt modelId="{67E1BF55-40A6-4022-A050-B58EA0AC4F5A}" type="pres">
      <dgm:prSet presAssocID="{353E4E9A-7487-4B94-A051-3E1584AEEED5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pl-PL"/>
        </a:p>
      </dgm:t>
    </dgm:pt>
    <dgm:pt modelId="{02C01FB1-B475-4F9C-9B92-020A2EE325C6}" type="pres">
      <dgm:prSet presAssocID="{1ADA9E4A-CCFA-4089-BDDB-0B2AFB3E6E03}" presName="Accent1" presStyleCnt="0"/>
      <dgm:spPr/>
    </dgm:pt>
    <dgm:pt modelId="{67C8B22E-D584-4985-AA80-4BD414E877F8}" type="pres">
      <dgm:prSet presAssocID="{1ADA9E4A-CCFA-4089-BDDB-0B2AFB3E6E03}" presName="Accent" presStyleLbl="node1" presStyleIdx="0" presStyleCnt="6"/>
      <dgm:spPr/>
    </dgm:pt>
    <dgm:pt modelId="{3B83AFEF-A00C-405F-BA50-BDF7112857B5}" type="pres">
      <dgm:prSet presAssocID="{1ADA9E4A-CCFA-4089-BDDB-0B2AFB3E6E03}" presName="Parent1" presStyleLbl="revTx" presStyleIdx="0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B4B513D7-20ED-4673-BA2A-9CA45335E38D}" type="pres">
      <dgm:prSet presAssocID="{205BB5DB-137E-403D-803F-29C42F98F99E}" presName="Accent2" presStyleCnt="0"/>
      <dgm:spPr/>
    </dgm:pt>
    <dgm:pt modelId="{E6C8E623-A5C3-4853-B6F9-D01BA5D07177}" type="pres">
      <dgm:prSet presAssocID="{205BB5DB-137E-403D-803F-29C42F98F99E}" presName="Accent" presStyleLbl="node1" presStyleIdx="1" presStyleCnt="6"/>
      <dgm:spPr/>
    </dgm:pt>
    <dgm:pt modelId="{A51EB53D-13DE-4C39-9CB9-053D75D3219B}" type="pres">
      <dgm:prSet presAssocID="{205BB5DB-137E-403D-803F-29C42F98F99E}" presName="Parent2" presStyleLbl="revTx" presStyleIdx="1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42CDAAB8-B548-4676-8F6E-DE5A0F401602}" type="pres">
      <dgm:prSet presAssocID="{06CB1E7F-E42F-42B9-AE3E-E1624EEF187C}" presName="Accent3" presStyleCnt="0"/>
      <dgm:spPr/>
    </dgm:pt>
    <dgm:pt modelId="{7832B17C-240F-4140-8B07-DD5444DAD24C}" type="pres">
      <dgm:prSet presAssocID="{06CB1E7F-E42F-42B9-AE3E-E1624EEF187C}" presName="Accent" presStyleLbl="node1" presStyleIdx="2" presStyleCnt="6"/>
      <dgm:spPr/>
    </dgm:pt>
    <dgm:pt modelId="{027D700F-A26D-4B7B-B541-3075061E8163}" type="pres">
      <dgm:prSet presAssocID="{06CB1E7F-E42F-42B9-AE3E-E1624EEF187C}" presName="Parent3" presStyleLbl="revTx" presStyleIdx="2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8824F36B-A565-45DD-908F-E606A0599405}" type="pres">
      <dgm:prSet presAssocID="{118FDB61-EDE4-42E9-8285-42E1C1B4E09B}" presName="Accent4" presStyleCnt="0"/>
      <dgm:spPr/>
    </dgm:pt>
    <dgm:pt modelId="{B6995EBF-D46B-40D0-8725-FFC2F8D6F6E6}" type="pres">
      <dgm:prSet presAssocID="{118FDB61-EDE4-42E9-8285-42E1C1B4E09B}" presName="Accent" presStyleLbl="node1" presStyleIdx="3" presStyleCnt="6"/>
      <dgm:spPr/>
    </dgm:pt>
    <dgm:pt modelId="{47BEDADF-1149-4D5E-B09D-1336FB440294}" type="pres">
      <dgm:prSet presAssocID="{118FDB61-EDE4-42E9-8285-42E1C1B4E09B}" presName="Parent4" presStyleLbl="revTx" presStyleIdx="3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72CBFB0F-D3E1-439F-ABEF-8F5DA104FD4E}" type="pres">
      <dgm:prSet presAssocID="{D67B03DA-DFB7-4FEE-A55C-77CAA9EA0BC3}" presName="Accent5" presStyleCnt="0"/>
      <dgm:spPr/>
    </dgm:pt>
    <dgm:pt modelId="{ADF51470-C84C-47ED-B16A-EB66E7519982}" type="pres">
      <dgm:prSet presAssocID="{D67B03DA-DFB7-4FEE-A55C-77CAA9EA0BC3}" presName="Accent" presStyleLbl="node1" presStyleIdx="4" presStyleCnt="6"/>
      <dgm:spPr/>
    </dgm:pt>
    <dgm:pt modelId="{A9354709-7AF4-4346-BD07-AC0AF51AEC8B}" type="pres">
      <dgm:prSet presAssocID="{D67B03DA-DFB7-4FEE-A55C-77CAA9EA0BC3}" presName="Parent5" presStyleLbl="revTx" presStyleIdx="4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FF3607D0-F29D-46DD-B4A5-ACA3BB9B97B7}" type="pres">
      <dgm:prSet presAssocID="{FDE54256-E1C7-4069-A599-1E49D40AE17B}" presName="Accent6" presStyleCnt="0"/>
      <dgm:spPr/>
    </dgm:pt>
    <dgm:pt modelId="{F723DF53-D4C7-4C12-83BE-AEDEC8131D51}" type="pres">
      <dgm:prSet presAssocID="{FDE54256-E1C7-4069-A599-1E49D40AE17B}" presName="Accent" presStyleLbl="node1" presStyleIdx="5" presStyleCnt="6"/>
      <dgm:spPr/>
    </dgm:pt>
    <dgm:pt modelId="{784D3093-E0B1-4F37-BEF2-A7418EFFCFE6}" type="pres">
      <dgm:prSet presAssocID="{FDE54256-E1C7-4069-A599-1E49D40AE17B}" presName="Parent6" presStyleLbl="revTx" presStyleIdx="5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BE7A3320-8E39-425B-83F4-37794F732B0E}" type="presOf" srcId="{D67B03DA-DFB7-4FEE-A55C-77CAA9EA0BC3}" destId="{A9354709-7AF4-4346-BD07-AC0AF51AEC8B}" srcOrd="0" destOrd="0" presId="urn:microsoft.com/office/officeart/2009/layout/CircleArrowProcess"/>
    <dgm:cxn modelId="{CA307ACD-F3EC-4314-837C-636D4EE7B840}" type="presOf" srcId="{353E4E9A-7487-4B94-A051-3E1584AEEED5}" destId="{67E1BF55-40A6-4022-A050-B58EA0AC4F5A}" srcOrd="0" destOrd="0" presId="urn:microsoft.com/office/officeart/2009/layout/CircleArrowProcess"/>
    <dgm:cxn modelId="{B891B8F9-0828-458C-A288-9DBA3C6BB751}" type="presOf" srcId="{FDE54256-E1C7-4069-A599-1E49D40AE17B}" destId="{784D3093-E0B1-4F37-BEF2-A7418EFFCFE6}" srcOrd="0" destOrd="0" presId="urn:microsoft.com/office/officeart/2009/layout/CircleArrowProcess"/>
    <dgm:cxn modelId="{55DD6B29-CFAD-4542-82AF-D5CC0E0642D0}" srcId="{353E4E9A-7487-4B94-A051-3E1584AEEED5}" destId="{06CB1E7F-E42F-42B9-AE3E-E1624EEF187C}" srcOrd="2" destOrd="0" parTransId="{562D9BDE-33C6-4E9B-AC0A-53F8E65F3FB7}" sibTransId="{27869413-D262-4DE1-BF08-1E7E0321B0BB}"/>
    <dgm:cxn modelId="{E848C066-0AFB-4A4A-8F87-D6C4A59C536C}" srcId="{353E4E9A-7487-4B94-A051-3E1584AEEED5}" destId="{1ADA9E4A-CCFA-4089-BDDB-0B2AFB3E6E03}" srcOrd="0" destOrd="0" parTransId="{8528B612-40B8-4AF9-B418-795E4D6D9857}" sibTransId="{C52DEEF4-21EA-48D5-AEDF-A6EDBFE64E86}"/>
    <dgm:cxn modelId="{1E233975-5906-406B-9DCE-A29E56A47A78}" type="presOf" srcId="{118FDB61-EDE4-42E9-8285-42E1C1B4E09B}" destId="{47BEDADF-1149-4D5E-B09D-1336FB440294}" srcOrd="0" destOrd="0" presId="urn:microsoft.com/office/officeart/2009/layout/CircleArrowProcess"/>
    <dgm:cxn modelId="{69BF47CB-8742-4662-B120-E67864851207}" type="presOf" srcId="{1ADA9E4A-CCFA-4089-BDDB-0B2AFB3E6E03}" destId="{3B83AFEF-A00C-405F-BA50-BDF7112857B5}" srcOrd="0" destOrd="0" presId="urn:microsoft.com/office/officeart/2009/layout/CircleArrowProcess"/>
    <dgm:cxn modelId="{8BF60E5E-10DB-4973-A079-7667604E60BD}" srcId="{353E4E9A-7487-4B94-A051-3E1584AEEED5}" destId="{D67B03DA-DFB7-4FEE-A55C-77CAA9EA0BC3}" srcOrd="4" destOrd="0" parTransId="{C2B7CD28-1BBE-4D2C-813D-65F1740FEC25}" sibTransId="{0B8ABD17-AB08-422D-BC35-52A9D5851FC8}"/>
    <dgm:cxn modelId="{0CE1D1A8-2C9A-45C1-B3FA-C802B263B4E5}" type="presOf" srcId="{06CB1E7F-E42F-42B9-AE3E-E1624EEF187C}" destId="{027D700F-A26D-4B7B-B541-3075061E8163}" srcOrd="0" destOrd="0" presId="urn:microsoft.com/office/officeart/2009/layout/CircleArrowProcess"/>
    <dgm:cxn modelId="{5798E69E-A843-4974-9830-FCDD3308626B}" type="presOf" srcId="{205BB5DB-137E-403D-803F-29C42F98F99E}" destId="{A51EB53D-13DE-4C39-9CB9-053D75D3219B}" srcOrd="0" destOrd="0" presId="urn:microsoft.com/office/officeart/2009/layout/CircleArrowProcess"/>
    <dgm:cxn modelId="{936CB584-B6CC-4D8A-BA51-D4D382DC77B2}" srcId="{353E4E9A-7487-4B94-A051-3E1584AEEED5}" destId="{FDE54256-E1C7-4069-A599-1E49D40AE17B}" srcOrd="5" destOrd="0" parTransId="{E6974E7B-ECFA-4F51-80F6-E2DD0687831B}" sibTransId="{D12BB8E3-77AC-4632-A299-EC6353331D1C}"/>
    <dgm:cxn modelId="{86A8049E-0C74-49A5-9847-8BC82769FCFA}" srcId="{353E4E9A-7487-4B94-A051-3E1584AEEED5}" destId="{118FDB61-EDE4-42E9-8285-42E1C1B4E09B}" srcOrd="3" destOrd="0" parTransId="{84062823-E08B-4344-9D6C-2DB57C2EA110}" sibTransId="{E2F3C5CD-6944-4CD1-847A-A399B545FA43}"/>
    <dgm:cxn modelId="{77346D93-F228-4922-89BC-50F23A09D632}" srcId="{353E4E9A-7487-4B94-A051-3E1584AEEED5}" destId="{205BB5DB-137E-403D-803F-29C42F98F99E}" srcOrd="1" destOrd="0" parTransId="{FE5DD750-C153-4E63-8C92-ED1DFD79A2ED}" sibTransId="{EE77E19A-6DDD-4637-9DCC-FAC319BB2CA5}"/>
    <dgm:cxn modelId="{34F04488-A569-48AC-85F2-C4D0BC2CC2AE}" type="presParOf" srcId="{67E1BF55-40A6-4022-A050-B58EA0AC4F5A}" destId="{02C01FB1-B475-4F9C-9B92-020A2EE325C6}" srcOrd="0" destOrd="0" presId="urn:microsoft.com/office/officeart/2009/layout/CircleArrowProcess"/>
    <dgm:cxn modelId="{D00F063B-FE0C-40A1-8FFF-96181C6E2A7E}" type="presParOf" srcId="{02C01FB1-B475-4F9C-9B92-020A2EE325C6}" destId="{67C8B22E-D584-4985-AA80-4BD414E877F8}" srcOrd="0" destOrd="0" presId="urn:microsoft.com/office/officeart/2009/layout/CircleArrowProcess"/>
    <dgm:cxn modelId="{BA09AB1D-68AA-4EDE-B46C-020934D6AA98}" type="presParOf" srcId="{67E1BF55-40A6-4022-A050-B58EA0AC4F5A}" destId="{3B83AFEF-A00C-405F-BA50-BDF7112857B5}" srcOrd="1" destOrd="0" presId="urn:microsoft.com/office/officeart/2009/layout/CircleArrowProcess"/>
    <dgm:cxn modelId="{9389DEE3-B4E1-4B41-BF17-18E24213AA43}" type="presParOf" srcId="{67E1BF55-40A6-4022-A050-B58EA0AC4F5A}" destId="{B4B513D7-20ED-4673-BA2A-9CA45335E38D}" srcOrd="2" destOrd="0" presId="urn:microsoft.com/office/officeart/2009/layout/CircleArrowProcess"/>
    <dgm:cxn modelId="{6663756E-E446-40B8-BC7C-DF82EBFFF9E2}" type="presParOf" srcId="{B4B513D7-20ED-4673-BA2A-9CA45335E38D}" destId="{E6C8E623-A5C3-4853-B6F9-D01BA5D07177}" srcOrd="0" destOrd="0" presId="urn:microsoft.com/office/officeart/2009/layout/CircleArrowProcess"/>
    <dgm:cxn modelId="{AB528841-C145-46E6-A127-44F14945C40C}" type="presParOf" srcId="{67E1BF55-40A6-4022-A050-B58EA0AC4F5A}" destId="{A51EB53D-13DE-4C39-9CB9-053D75D3219B}" srcOrd="3" destOrd="0" presId="urn:microsoft.com/office/officeart/2009/layout/CircleArrowProcess"/>
    <dgm:cxn modelId="{C1D58BC5-FDD0-4DA4-8267-7309840E5759}" type="presParOf" srcId="{67E1BF55-40A6-4022-A050-B58EA0AC4F5A}" destId="{42CDAAB8-B548-4676-8F6E-DE5A0F401602}" srcOrd="4" destOrd="0" presId="urn:microsoft.com/office/officeart/2009/layout/CircleArrowProcess"/>
    <dgm:cxn modelId="{64FC03B4-1E8B-4668-9796-8DE2F85FEAE2}" type="presParOf" srcId="{42CDAAB8-B548-4676-8F6E-DE5A0F401602}" destId="{7832B17C-240F-4140-8B07-DD5444DAD24C}" srcOrd="0" destOrd="0" presId="urn:microsoft.com/office/officeart/2009/layout/CircleArrowProcess"/>
    <dgm:cxn modelId="{D86A0E19-7E53-4076-A1C6-8FCBE57DD58B}" type="presParOf" srcId="{67E1BF55-40A6-4022-A050-B58EA0AC4F5A}" destId="{027D700F-A26D-4B7B-B541-3075061E8163}" srcOrd="5" destOrd="0" presId="urn:microsoft.com/office/officeart/2009/layout/CircleArrowProcess"/>
    <dgm:cxn modelId="{BFE0D639-C526-4D33-97AE-BBD0C53B7E36}" type="presParOf" srcId="{67E1BF55-40A6-4022-A050-B58EA0AC4F5A}" destId="{8824F36B-A565-45DD-908F-E606A0599405}" srcOrd="6" destOrd="0" presId="urn:microsoft.com/office/officeart/2009/layout/CircleArrowProcess"/>
    <dgm:cxn modelId="{FA691258-BBFA-4E16-93CF-434112A1B0BC}" type="presParOf" srcId="{8824F36B-A565-45DD-908F-E606A0599405}" destId="{B6995EBF-D46B-40D0-8725-FFC2F8D6F6E6}" srcOrd="0" destOrd="0" presId="urn:microsoft.com/office/officeart/2009/layout/CircleArrowProcess"/>
    <dgm:cxn modelId="{C9146E0E-4C1C-4575-B9CA-8380864C4FBD}" type="presParOf" srcId="{67E1BF55-40A6-4022-A050-B58EA0AC4F5A}" destId="{47BEDADF-1149-4D5E-B09D-1336FB440294}" srcOrd="7" destOrd="0" presId="urn:microsoft.com/office/officeart/2009/layout/CircleArrowProcess"/>
    <dgm:cxn modelId="{96B9301F-3732-4AB7-B88D-EE37F9C31088}" type="presParOf" srcId="{67E1BF55-40A6-4022-A050-B58EA0AC4F5A}" destId="{72CBFB0F-D3E1-439F-ABEF-8F5DA104FD4E}" srcOrd="8" destOrd="0" presId="urn:microsoft.com/office/officeart/2009/layout/CircleArrowProcess"/>
    <dgm:cxn modelId="{269ED402-B238-41E1-8DD6-F99AFDB3E102}" type="presParOf" srcId="{72CBFB0F-D3E1-439F-ABEF-8F5DA104FD4E}" destId="{ADF51470-C84C-47ED-B16A-EB66E7519982}" srcOrd="0" destOrd="0" presId="urn:microsoft.com/office/officeart/2009/layout/CircleArrowProcess"/>
    <dgm:cxn modelId="{874C8090-EE0B-4C7F-AF60-5D65D935AB34}" type="presParOf" srcId="{67E1BF55-40A6-4022-A050-B58EA0AC4F5A}" destId="{A9354709-7AF4-4346-BD07-AC0AF51AEC8B}" srcOrd="9" destOrd="0" presId="urn:microsoft.com/office/officeart/2009/layout/CircleArrowProcess"/>
    <dgm:cxn modelId="{C775D91F-DABC-49C0-9F4B-E822C59E4D97}" type="presParOf" srcId="{67E1BF55-40A6-4022-A050-B58EA0AC4F5A}" destId="{FF3607D0-F29D-46DD-B4A5-ACA3BB9B97B7}" srcOrd="10" destOrd="0" presId="urn:microsoft.com/office/officeart/2009/layout/CircleArrowProcess"/>
    <dgm:cxn modelId="{895C6C9F-E989-41D2-B789-5695DA1C5A9F}" type="presParOf" srcId="{FF3607D0-F29D-46DD-B4A5-ACA3BB9B97B7}" destId="{F723DF53-D4C7-4C12-83BE-AEDEC8131D51}" srcOrd="0" destOrd="0" presId="urn:microsoft.com/office/officeart/2009/layout/CircleArrowProcess"/>
    <dgm:cxn modelId="{4959F59E-68CC-4653-A78E-1074FA2ED6F3}" type="presParOf" srcId="{67E1BF55-40A6-4022-A050-B58EA0AC4F5A}" destId="{784D3093-E0B1-4F37-BEF2-A7418EFFCFE6}" srcOrd="11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53E4E9A-7487-4B94-A051-3E1584AEEED5}" type="doc">
      <dgm:prSet loTypeId="urn:microsoft.com/office/officeart/2009/layout/CircleArrowProcess" loCatId="cycle" qsTypeId="urn:microsoft.com/office/officeart/2005/8/quickstyle/simple4" qsCatId="simple" csTypeId="urn:microsoft.com/office/officeart/2005/8/colors/colorful5" csCatId="colorful"/>
      <dgm:spPr/>
      <dgm:t>
        <a:bodyPr/>
        <a:lstStyle/>
        <a:p>
          <a:endParaRPr lang="pl-PL"/>
        </a:p>
      </dgm:t>
    </dgm:pt>
    <dgm:pt modelId="{1ADA9E4A-CCFA-4089-BDDB-0B2AFB3E6E03}">
      <dgm:prSet/>
      <dgm:spPr/>
      <dgm:t>
        <a:bodyPr/>
        <a:lstStyle/>
        <a:p>
          <a:pPr rtl="0"/>
          <a:r>
            <a:rPr lang="pl-PL" smtClean="0"/>
            <a:t>Cereals</a:t>
          </a:r>
          <a:endParaRPr lang="pl-PL"/>
        </a:p>
      </dgm:t>
    </dgm:pt>
    <dgm:pt modelId="{8528B612-40B8-4AF9-B418-795E4D6D9857}" type="parTrans" cxnId="{E848C066-0AFB-4A4A-8F87-D6C4A59C536C}">
      <dgm:prSet/>
      <dgm:spPr/>
      <dgm:t>
        <a:bodyPr/>
        <a:lstStyle/>
        <a:p>
          <a:endParaRPr lang="pl-PL"/>
        </a:p>
      </dgm:t>
    </dgm:pt>
    <dgm:pt modelId="{C52DEEF4-21EA-48D5-AEDF-A6EDBFE64E86}" type="sibTrans" cxnId="{E848C066-0AFB-4A4A-8F87-D6C4A59C536C}">
      <dgm:prSet/>
      <dgm:spPr/>
      <dgm:t>
        <a:bodyPr/>
        <a:lstStyle/>
        <a:p>
          <a:endParaRPr lang="pl-PL"/>
        </a:p>
      </dgm:t>
    </dgm:pt>
    <dgm:pt modelId="{205BB5DB-137E-403D-803F-29C42F98F99E}">
      <dgm:prSet/>
      <dgm:spPr/>
      <dgm:t>
        <a:bodyPr/>
        <a:lstStyle/>
        <a:p>
          <a:pPr rtl="0"/>
          <a:r>
            <a:rPr lang="pl-PL" smtClean="0"/>
            <a:t>Potatoes </a:t>
          </a:r>
          <a:endParaRPr lang="pl-PL"/>
        </a:p>
      </dgm:t>
    </dgm:pt>
    <dgm:pt modelId="{FE5DD750-C153-4E63-8C92-ED1DFD79A2ED}" type="parTrans" cxnId="{77346D93-F228-4922-89BC-50F23A09D632}">
      <dgm:prSet/>
      <dgm:spPr/>
      <dgm:t>
        <a:bodyPr/>
        <a:lstStyle/>
        <a:p>
          <a:endParaRPr lang="pl-PL"/>
        </a:p>
      </dgm:t>
    </dgm:pt>
    <dgm:pt modelId="{EE77E19A-6DDD-4637-9DCC-FAC319BB2CA5}" type="sibTrans" cxnId="{77346D93-F228-4922-89BC-50F23A09D632}">
      <dgm:prSet/>
      <dgm:spPr/>
      <dgm:t>
        <a:bodyPr/>
        <a:lstStyle/>
        <a:p>
          <a:endParaRPr lang="pl-PL"/>
        </a:p>
      </dgm:t>
    </dgm:pt>
    <dgm:pt modelId="{06CB1E7F-E42F-42B9-AE3E-E1624EEF187C}">
      <dgm:prSet/>
      <dgm:spPr/>
      <dgm:t>
        <a:bodyPr/>
        <a:lstStyle/>
        <a:p>
          <a:pPr rtl="0"/>
          <a:r>
            <a:rPr lang="pl-PL" smtClean="0"/>
            <a:t>Oilseed rape</a:t>
          </a:r>
          <a:endParaRPr lang="pl-PL"/>
        </a:p>
      </dgm:t>
    </dgm:pt>
    <dgm:pt modelId="{562D9BDE-33C6-4E9B-AC0A-53F8E65F3FB7}" type="parTrans" cxnId="{55DD6B29-CFAD-4542-82AF-D5CC0E0642D0}">
      <dgm:prSet/>
      <dgm:spPr/>
      <dgm:t>
        <a:bodyPr/>
        <a:lstStyle/>
        <a:p>
          <a:endParaRPr lang="pl-PL"/>
        </a:p>
      </dgm:t>
    </dgm:pt>
    <dgm:pt modelId="{27869413-D262-4DE1-BF08-1E7E0321B0BB}" type="sibTrans" cxnId="{55DD6B29-CFAD-4542-82AF-D5CC0E0642D0}">
      <dgm:prSet/>
      <dgm:spPr/>
      <dgm:t>
        <a:bodyPr/>
        <a:lstStyle/>
        <a:p>
          <a:endParaRPr lang="pl-PL"/>
        </a:p>
      </dgm:t>
    </dgm:pt>
    <dgm:pt modelId="{118FDB61-EDE4-42E9-8285-42E1C1B4E09B}">
      <dgm:prSet/>
      <dgm:spPr/>
      <dgm:t>
        <a:bodyPr/>
        <a:lstStyle/>
        <a:p>
          <a:pPr rtl="0"/>
          <a:r>
            <a:rPr lang="pl-PL" dirty="0" err="1" smtClean="0"/>
            <a:t>Grasses</a:t>
          </a:r>
          <a:endParaRPr lang="pl-PL" dirty="0"/>
        </a:p>
      </dgm:t>
    </dgm:pt>
    <dgm:pt modelId="{84062823-E08B-4344-9D6C-2DB57C2EA110}" type="parTrans" cxnId="{86A8049E-0C74-49A5-9847-8BC82769FCFA}">
      <dgm:prSet/>
      <dgm:spPr/>
      <dgm:t>
        <a:bodyPr/>
        <a:lstStyle/>
        <a:p>
          <a:endParaRPr lang="pl-PL"/>
        </a:p>
      </dgm:t>
    </dgm:pt>
    <dgm:pt modelId="{E2F3C5CD-6944-4CD1-847A-A399B545FA43}" type="sibTrans" cxnId="{86A8049E-0C74-49A5-9847-8BC82769FCFA}">
      <dgm:prSet/>
      <dgm:spPr/>
      <dgm:t>
        <a:bodyPr/>
        <a:lstStyle/>
        <a:p>
          <a:endParaRPr lang="pl-PL"/>
        </a:p>
      </dgm:t>
    </dgm:pt>
    <dgm:pt modelId="{D67B03DA-DFB7-4FEE-A55C-77CAA9EA0BC3}">
      <dgm:prSet/>
      <dgm:spPr/>
      <dgm:t>
        <a:bodyPr/>
        <a:lstStyle/>
        <a:p>
          <a:pPr rtl="0"/>
          <a:r>
            <a:rPr lang="pl-PL" smtClean="0"/>
            <a:t>Legumes</a:t>
          </a:r>
          <a:endParaRPr lang="pl-PL"/>
        </a:p>
      </dgm:t>
    </dgm:pt>
    <dgm:pt modelId="{C2B7CD28-1BBE-4D2C-813D-65F1740FEC25}" type="parTrans" cxnId="{8BF60E5E-10DB-4973-A079-7667604E60BD}">
      <dgm:prSet/>
      <dgm:spPr/>
      <dgm:t>
        <a:bodyPr/>
        <a:lstStyle/>
        <a:p>
          <a:endParaRPr lang="pl-PL"/>
        </a:p>
      </dgm:t>
    </dgm:pt>
    <dgm:pt modelId="{0B8ABD17-AB08-422D-BC35-52A9D5851FC8}" type="sibTrans" cxnId="{8BF60E5E-10DB-4973-A079-7667604E60BD}">
      <dgm:prSet/>
      <dgm:spPr/>
      <dgm:t>
        <a:bodyPr/>
        <a:lstStyle/>
        <a:p>
          <a:endParaRPr lang="pl-PL"/>
        </a:p>
      </dgm:t>
    </dgm:pt>
    <dgm:pt modelId="{FDE54256-E1C7-4069-A599-1E49D40AE17B}">
      <dgm:prSet/>
      <dgm:spPr/>
      <dgm:t>
        <a:bodyPr/>
        <a:lstStyle/>
        <a:p>
          <a:pPr rtl="0"/>
          <a:r>
            <a:rPr lang="pl-PL" dirty="0" err="1" smtClean="0"/>
            <a:t>Maize</a:t>
          </a:r>
          <a:endParaRPr lang="pl-PL" dirty="0"/>
        </a:p>
      </dgm:t>
    </dgm:pt>
    <dgm:pt modelId="{E6974E7B-ECFA-4F51-80F6-E2DD0687831B}" type="parTrans" cxnId="{936CB584-B6CC-4D8A-BA51-D4D382DC77B2}">
      <dgm:prSet/>
      <dgm:spPr/>
      <dgm:t>
        <a:bodyPr/>
        <a:lstStyle/>
        <a:p>
          <a:endParaRPr lang="pl-PL"/>
        </a:p>
      </dgm:t>
    </dgm:pt>
    <dgm:pt modelId="{D12BB8E3-77AC-4632-A299-EC6353331D1C}" type="sibTrans" cxnId="{936CB584-B6CC-4D8A-BA51-D4D382DC77B2}">
      <dgm:prSet/>
      <dgm:spPr/>
      <dgm:t>
        <a:bodyPr/>
        <a:lstStyle/>
        <a:p>
          <a:endParaRPr lang="pl-PL"/>
        </a:p>
      </dgm:t>
    </dgm:pt>
    <dgm:pt modelId="{67E1BF55-40A6-4022-A050-B58EA0AC4F5A}" type="pres">
      <dgm:prSet presAssocID="{353E4E9A-7487-4B94-A051-3E1584AEEED5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pl-PL"/>
        </a:p>
      </dgm:t>
    </dgm:pt>
    <dgm:pt modelId="{02C01FB1-B475-4F9C-9B92-020A2EE325C6}" type="pres">
      <dgm:prSet presAssocID="{1ADA9E4A-CCFA-4089-BDDB-0B2AFB3E6E03}" presName="Accent1" presStyleCnt="0"/>
      <dgm:spPr/>
    </dgm:pt>
    <dgm:pt modelId="{67C8B22E-D584-4985-AA80-4BD414E877F8}" type="pres">
      <dgm:prSet presAssocID="{1ADA9E4A-CCFA-4089-BDDB-0B2AFB3E6E03}" presName="Accent" presStyleLbl="node1" presStyleIdx="0" presStyleCnt="6"/>
      <dgm:spPr/>
    </dgm:pt>
    <dgm:pt modelId="{3B83AFEF-A00C-405F-BA50-BDF7112857B5}" type="pres">
      <dgm:prSet presAssocID="{1ADA9E4A-CCFA-4089-BDDB-0B2AFB3E6E03}" presName="Parent1" presStyleLbl="revTx" presStyleIdx="0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B4B513D7-20ED-4673-BA2A-9CA45335E38D}" type="pres">
      <dgm:prSet presAssocID="{205BB5DB-137E-403D-803F-29C42F98F99E}" presName="Accent2" presStyleCnt="0"/>
      <dgm:spPr/>
    </dgm:pt>
    <dgm:pt modelId="{E6C8E623-A5C3-4853-B6F9-D01BA5D07177}" type="pres">
      <dgm:prSet presAssocID="{205BB5DB-137E-403D-803F-29C42F98F99E}" presName="Accent" presStyleLbl="node1" presStyleIdx="1" presStyleCnt="6"/>
      <dgm:spPr/>
    </dgm:pt>
    <dgm:pt modelId="{A51EB53D-13DE-4C39-9CB9-053D75D3219B}" type="pres">
      <dgm:prSet presAssocID="{205BB5DB-137E-403D-803F-29C42F98F99E}" presName="Parent2" presStyleLbl="revTx" presStyleIdx="1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42CDAAB8-B548-4676-8F6E-DE5A0F401602}" type="pres">
      <dgm:prSet presAssocID="{06CB1E7F-E42F-42B9-AE3E-E1624EEF187C}" presName="Accent3" presStyleCnt="0"/>
      <dgm:spPr/>
    </dgm:pt>
    <dgm:pt modelId="{7832B17C-240F-4140-8B07-DD5444DAD24C}" type="pres">
      <dgm:prSet presAssocID="{06CB1E7F-E42F-42B9-AE3E-E1624EEF187C}" presName="Accent" presStyleLbl="node1" presStyleIdx="2" presStyleCnt="6"/>
      <dgm:spPr/>
    </dgm:pt>
    <dgm:pt modelId="{027D700F-A26D-4B7B-B541-3075061E8163}" type="pres">
      <dgm:prSet presAssocID="{06CB1E7F-E42F-42B9-AE3E-E1624EEF187C}" presName="Parent3" presStyleLbl="revTx" presStyleIdx="2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8824F36B-A565-45DD-908F-E606A0599405}" type="pres">
      <dgm:prSet presAssocID="{118FDB61-EDE4-42E9-8285-42E1C1B4E09B}" presName="Accent4" presStyleCnt="0"/>
      <dgm:spPr/>
    </dgm:pt>
    <dgm:pt modelId="{B6995EBF-D46B-40D0-8725-FFC2F8D6F6E6}" type="pres">
      <dgm:prSet presAssocID="{118FDB61-EDE4-42E9-8285-42E1C1B4E09B}" presName="Accent" presStyleLbl="node1" presStyleIdx="3" presStyleCnt="6"/>
      <dgm:spPr/>
    </dgm:pt>
    <dgm:pt modelId="{47BEDADF-1149-4D5E-B09D-1336FB440294}" type="pres">
      <dgm:prSet presAssocID="{118FDB61-EDE4-42E9-8285-42E1C1B4E09B}" presName="Parent4" presStyleLbl="revTx" presStyleIdx="3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72CBFB0F-D3E1-439F-ABEF-8F5DA104FD4E}" type="pres">
      <dgm:prSet presAssocID="{D67B03DA-DFB7-4FEE-A55C-77CAA9EA0BC3}" presName="Accent5" presStyleCnt="0"/>
      <dgm:spPr/>
    </dgm:pt>
    <dgm:pt modelId="{ADF51470-C84C-47ED-B16A-EB66E7519982}" type="pres">
      <dgm:prSet presAssocID="{D67B03DA-DFB7-4FEE-A55C-77CAA9EA0BC3}" presName="Accent" presStyleLbl="node1" presStyleIdx="4" presStyleCnt="6"/>
      <dgm:spPr/>
    </dgm:pt>
    <dgm:pt modelId="{A9354709-7AF4-4346-BD07-AC0AF51AEC8B}" type="pres">
      <dgm:prSet presAssocID="{D67B03DA-DFB7-4FEE-A55C-77CAA9EA0BC3}" presName="Parent5" presStyleLbl="revTx" presStyleIdx="4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FF3607D0-F29D-46DD-B4A5-ACA3BB9B97B7}" type="pres">
      <dgm:prSet presAssocID="{FDE54256-E1C7-4069-A599-1E49D40AE17B}" presName="Accent6" presStyleCnt="0"/>
      <dgm:spPr/>
    </dgm:pt>
    <dgm:pt modelId="{F723DF53-D4C7-4C12-83BE-AEDEC8131D51}" type="pres">
      <dgm:prSet presAssocID="{FDE54256-E1C7-4069-A599-1E49D40AE17B}" presName="Accent" presStyleLbl="node1" presStyleIdx="5" presStyleCnt="6"/>
      <dgm:spPr/>
    </dgm:pt>
    <dgm:pt modelId="{784D3093-E0B1-4F37-BEF2-A7418EFFCFE6}" type="pres">
      <dgm:prSet presAssocID="{FDE54256-E1C7-4069-A599-1E49D40AE17B}" presName="Parent6" presStyleLbl="revTx" presStyleIdx="5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BE7A3320-8E39-425B-83F4-37794F732B0E}" type="presOf" srcId="{D67B03DA-DFB7-4FEE-A55C-77CAA9EA0BC3}" destId="{A9354709-7AF4-4346-BD07-AC0AF51AEC8B}" srcOrd="0" destOrd="0" presId="urn:microsoft.com/office/officeart/2009/layout/CircleArrowProcess"/>
    <dgm:cxn modelId="{CA307ACD-F3EC-4314-837C-636D4EE7B840}" type="presOf" srcId="{353E4E9A-7487-4B94-A051-3E1584AEEED5}" destId="{67E1BF55-40A6-4022-A050-B58EA0AC4F5A}" srcOrd="0" destOrd="0" presId="urn:microsoft.com/office/officeart/2009/layout/CircleArrowProcess"/>
    <dgm:cxn modelId="{B891B8F9-0828-458C-A288-9DBA3C6BB751}" type="presOf" srcId="{FDE54256-E1C7-4069-A599-1E49D40AE17B}" destId="{784D3093-E0B1-4F37-BEF2-A7418EFFCFE6}" srcOrd="0" destOrd="0" presId="urn:microsoft.com/office/officeart/2009/layout/CircleArrowProcess"/>
    <dgm:cxn modelId="{55DD6B29-CFAD-4542-82AF-D5CC0E0642D0}" srcId="{353E4E9A-7487-4B94-A051-3E1584AEEED5}" destId="{06CB1E7F-E42F-42B9-AE3E-E1624EEF187C}" srcOrd="2" destOrd="0" parTransId="{562D9BDE-33C6-4E9B-AC0A-53F8E65F3FB7}" sibTransId="{27869413-D262-4DE1-BF08-1E7E0321B0BB}"/>
    <dgm:cxn modelId="{E848C066-0AFB-4A4A-8F87-D6C4A59C536C}" srcId="{353E4E9A-7487-4B94-A051-3E1584AEEED5}" destId="{1ADA9E4A-CCFA-4089-BDDB-0B2AFB3E6E03}" srcOrd="0" destOrd="0" parTransId="{8528B612-40B8-4AF9-B418-795E4D6D9857}" sibTransId="{C52DEEF4-21EA-48D5-AEDF-A6EDBFE64E86}"/>
    <dgm:cxn modelId="{1E233975-5906-406B-9DCE-A29E56A47A78}" type="presOf" srcId="{118FDB61-EDE4-42E9-8285-42E1C1B4E09B}" destId="{47BEDADF-1149-4D5E-B09D-1336FB440294}" srcOrd="0" destOrd="0" presId="urn:microsoft.com/office/officeart/2009/layout/CircleArrowProcess"/>
    <dgm:cxn modelId="{69BF47CB-8742-4662-B120-E67864851207}" type="presOf" srcId="{1ADA9E4A-CCFA-4089-BDDB-0B2AFB3E6E03}" destId="{3B83AFEF-A00C-405F-BA50-BDF7112857B5}" srcOrd="0" destOrd="0" presId="urn:microsoft.com/office/officeart/2009/layout/CircleArrowProcess"/>
    <dgm:cxn modelId="{8BF60E5E-10DB-4973-A079-7667604E60BD}" srcId="{353E4E9A-7487-4B94-A051-3E1584AEEED5}" destId="{D67B03DA-DFB7-4FEE-A55C-77CAA9EA0BC3}" srcOrd="4" destOrd="0" parTransId="{C2B7CD28-1BBE-4D2C-813D-65F1740FEC25}" sibTransId="{0B8ABD17-AB08-422D-BC35-52A9D5851FC8}"/>
    <dgm:cxn modelId="{0CE1D1A8-2C9A-45C1-B3FA-C802B263B4E5}" type="presOf" srcId="{06CB1E7F-E42F-42B9-AE3E-E1624EEF187C}" destId="{027D700F-A26D-4B7B-B541-3075061E8163}" srcOrd="0" destOrd="0" presId="urn:microsoft.com/office/officeart/2009/layout/CircleArrowProcess"/>
    <dgm:cxn modelId="{5798E69E-A843-4974-9830-FCDD3308626B}" type="presOf" srcId="{205BB5DB-137E-403D-803F-29C42F98F99E}" destId="{A51EB53D-13DE-4C39-9CB9-053D75D3219B}" srcOrd="0" destOrd="0" presId="urn:microsoft.com/office/officeart/2009/layout/CircleArrowProcess"/>
    <dgm:cxn modelId="{936CB584-B6CC-4D8A-BA51-D4D382DC77B2}" srcId="{353E4E9A-7487-4B94-A051-3E1584AEEED5}" destId="{FDE54256-E1C7-4069-A599-1E49D40AE17B}" srcOrd="5" destOrd="0" parTransId="{E6974E7B-ECFA-4F51-80F6-E2DD0687831B}" sibTransId="{D12BB8E3-77AC-4632-A299-EC6353331D1C}"/>
    <dgm:cxn modelId="{86A8049E-0C74-49A5-9847-8BC82769FCFA}" srcId="{353E4E9A-7487-4B94-A051-3E1584AEEED5}" destId="{118FDB61-EDE4-42E9-8285-42E1C1B4E09B}" srcOrd="3" destOrd="0" parTransId="{84062823-E08B-4344-9D6C-2DB57C2EA110}" sibTransId="{E2F3C5CD-6944-4CD1-847A-A399B545FA43}"/>
    <dgm:cxn modelId="{77346D93-F228-4922-89BC-50F23A09D632}" srcId="{353E4E9A-7487-4B94-A051-3E1584AEEED5}" destId="{205BB5DB-137E-403D-803F-29C42F98F99E}" srcOrd="1" destOrd="0" parTransId="{FE5DD750-C153-4E63-8C92-ED1DFD79A2ED}" sibTransId="{EE77E19A-6DDD-4637-9DCC-FAC319BB2CA5}"/>
    <dgm:cxn modelId="{34F04488-A569-48AC-85F2-C4D0BC2CC2AE}" type="presParOf" srcId="{67E1BF55-40A6-4022-A050-B58EA0AC4F5A}" destId="{02C01FB1-B475-4F9C-9B92-020A2EE325C6}" srcOrd="0" destOrd="0" presId="urn:microsoft.com/office/officeart/2009/layout/CircleArrowProcess"/>
    <dgm:cxn modelId="{D00F063B-FE0C-40A1-8FFF-96181C6E2A7E}" type="presParOf" srcId="{02C01FB1-B475-4F9C-9B92-020A2EE325C6}" destId="{67C8B22E-D584-4985-AA80-4BD414E877F8}" srcOrd="0" destOrd="0" presId="urn:microsoft.com/office/officeart/2009/layout/CircleArrowProcess"/>
    <dgm:cxn modelId="{BA09AB1D-68AA-4EDE-B46C-020934D6AA98}" type="presParOf" srcId="{67E1BF55-40A6-4022-A050-B58EA0AC4F5A}" destId="{3B83AFEF-A00C-405F-BA50-BDF7112857B5}" srcOrd="1" destOrd="0" presId="urn:microsoft.com/office/officeart/2009/layout/CircleArrowProcess"/>
    <dgm:cxn modelId="{9389DEE3-B4E1-4B41-BF17-18E24213AA43}" type="presParOf" srcId="{67E1BF55-40A6-4022-A050-B58EA0AC4F5A}" destId="{B4B513D7-20ED-4673-BA2A-9CA45335E38D}" srcOrd="2" destOrd="0" presId="urn:microsoft.com/office/officeart/2009/layout/CircleArrowProcess"/>
    <dgm:cxn modelId="{6663756E-E446-40B8-BC7C-DF82EBFFF9E2}" type="presParOf" srcId="{B4B513D7-20ED-4673-BA2A-9CA45335E38D}" destId="{E6C8E623-A5C3-4853-B6F9-D01BA5D07177}" srcOrd="0" destOrd="0" presId="urn:microsoft.com/office/officeart/2009/layout/CircleArrowProcess"/>
    <dgm:cxn modelId="{AB528841-C145-46E6-A127-44F14945C40C}" type="presParOf" srcId="{67E1BF55-40A6-4022-A050-B58EA0AC4F5A}" destId="{A51EB53D-13DE-4C39-9CB9-053D75D3219B}" srcOrd="3" destOrd="0" presId="urn:microsoft.com/office/officeart/2009/layout/CircleArrowProcess"/>
    <dgm:cxn modelId="{C1D58BC5-FDD0-4DA4-8267-7309840E5759}" type="presParOf" srcId="{67E1BF55-40A6-4022-A050-B58EA0AC4F5A}" destId="{42CDAAB8-B548-4676-8F6E-DE5A0F401602}" srcOrd="4" destOrd="0" presId="urn:microsoft.com/office/officeart/2009/layout/CircleArrowProcess"/>
    <dgm:cxn modelId="{64FC03B4-1E8B-4668-9796-8DE2F85FEAE2}" type="presParOf" srcId="{42CDAAB8-B548-4676-8F6E-DE5A0F401602}" destId="{7832B17C-240F-4140-8B07-DD5444DAD24C}" srcOrd="0" destOrd="0" presId="urn:microsoft.com/office/officeart/2009/layout/CircleArrowProcess"/>
    <dgm:cxn modelId="{D86A0E19-7E53-4076-A1C6-8FCBE57DD58B}" type="presParOf" srcId="{67E1BF55-40A6-4022-A050-B58EA0AC4F5A}" destId="{027D700F-A26D-4B7B-B541-3075061E8163}" srcOrd="5" destOrd="0" presId="urn:microsoft.com/office/officeart/2009/layout/CircleArrowProcess"/>
    <dgm:cxn modelId="{BFE0D639-C526-4D33-97AE-BBD0C53B7E36}" type="presParOf" srcId="{67E1BF55-40A6-4022-A050-B58EA0AC4F5A}" destId="{8824F36B-A565-45DD-908F-E606A0599405}" srcOrd="6" destOrd="0" presId="urn:microsoft.com/office/officeart/2009/layout/CircleArrowProcess"/>
    <dgm:cxn modelId="{FA691258-BBFA-4E16-93CF-434112A1B0BC}" type="presParOf" srcId="{8824F36B-A565-45DD-908F-E606A0599405}" destId="{B6995EBF-D46B-40D0-8725-FFC2F8D6F6E6}" srcOrd="0" destOrd="0" presId="urn:microsoft.com/office/officeart/2009/layout/CircleArrowProcess"/>
    <dgm:cxn modelId="{C9146E0E-4C1C-4575-B9CA-8380864C4FBD}" type="presParOf" srcId="{67E1BF55-40A6-4022-A050-B58EA0AC4F5A}" destId="{47BEDADF-1149-4D5E-B09D-1336FB440294}" srcOrd="7" destOrd="0" presId="urn:microsoft.com/office/officeart/2009/layout/CircleArrowProcess"/>
    <dgm:cxn modelId="{96B9301F-3732-4AB7-B88D-EE37F9C31088}" type="presParOf" srcId="{67E1BF55-40A6-4022-A050-B58EA0AC4F5A}" destId="{72CBFB0F-D3E1-439F-ABEF-8F5DA104FD4E}" srcOrd="8" destOrd="0" presId="urn:microsoft.com/office/officeart/2009/layout/CircleArrowProcess"/>
    <dgm:cxn modelId="{269ED402-B238-41E1-8DD6-F99AFDB3E102}" type="presParOf" srcId="{72CBFB0F-D3E1-439F-ABEF-8F5DA104FD4E}" destId="{ADF51470-C84C-47ED-B16A-EB66E7519982}" srcOrd="0" destOrd="0" presId="urn:microsoft.com/office/officeart/2009/layout/CircleArrowProcess"/>
    <dgm:cxn modelId="{874C8090-EE0B-4C7F-AF60-5D65D935AB34}" type="presParOf" srcId="{67E1BF55-40A6-4022-A050-B58EA0AC4F5A}" destId="{A9354709-7AF4-4346-BD07-AC0AF51AEC8B}" srcOrd="9" destOrd="0" presId="urn:microsoft.com/office/officeart/2009/layout/CircleArrowProcess"/>
    <dgm:cxn modelId="{C775D91F-DABC-49C0-9F4B-E822C59E4D97}" type="presParOf" srcId="{67E1BF55-40A6-4022-A050-B58EA0AC4F5A}" destId="{FF3607D0-F29D-46DD-B4A5-ACA3BB9B97B7}" srcOrd="10" destOrd="0" presId="urn:microsoft.com/office/officeart/2009/layout/CircleArrowProcess"/>
    <dgm:cxn modelId="{895C6C9F-E989-41D2-B789-5695DA1C5A9F}" type="presParOf" srcId="{FF3607D0-F29D-46DD-B4A5-ACA3BB9B97B7}" destId="{F723DF53-D4C7-4C12-83BE-AEDEC8131D51}" srcOrd="0" destOrd="0" presId="urn:microsoft.com/office/officeart/2009/layout/CircleArrowProcess"/>
    <dgm:cxn modelId="{4959F59E-68CC-4653-A78E-1074FA2ED6F3}" type="presParOf" srcId="{67E1BF55-40A6-4022-A050-B58EA0AC4F5A}" destId="{784D3093-E0B1-4F37-BEF2-A7418EFFCFE6}" srcOrd="11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C8B22E-D584-4985-AA80-4BD414E877F8}">
      <dsp:nvSpPr>
        <dsp:cNvPr id="0" name=""/>
        <dsp:cNvSpPr/>
      </dsp:nvSpPr>
      <dsp:spPr>
        <a:xfrm>
          <a:off x="811620" y="0"/>
          <a:ext cx="1242108" cy="1242242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B83AFEF-A00C-405F-BA50-BDF7112857B5}">
      <dsp:nvSpPr>
        <dsp:cNvPr id="0" name=""/>
        <dsp:cNvSpPr/>
      </dsp:nvSpPr>
      <dsp:spPr>
        <a:xfrm>
          <a:off x="1085858" y="449834"/>
          <a:ext cx="693166" cy="346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 smtClean="0"/>
            <a:t>Cereals</a:t>
          </a:r>
          <a:endParaRPr lang="pl-PL" sz="1100" kern="1200"/>
        </a:p>
      </dsp:txBody>
      <dsp:txXfrm>
        <a:off x="1085858" y="449834"/>
        <a:ext cx="693166" cy="346353"/>
      </dsp:txXfrm>
    </dsp:sp>
    <dsp:sp modelId="{E6C8E623-A5C3-4853-B6F9-D01BA5D07177}">
      <dsp:nvSpPr>
        <dsp:cNvPr id="0" name=""/>
        <dsp:cNvSpPr/>
      </dsp:nvSpPr>
      <dsp:spPr>
        <a:xfrm>
          <a:off x="466551" y="713970"/>
          <a:ext cx="1242108" cy="1242242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gradFill rotWithShape="0">
          <a:gsLst>
            <a:gs pos="0">
              <a:schemeClr val="accent5">
                <a:hueOff val="-1986775"/>
                <a:satOff val="7962"/>
                <a:lumOff val="1726"/>
                <a:alphaOff val="0"/>
                <a:shade val="51000"/>
                <a:satMod val="130000"/>
              </a:schemeClr>
            </a:gs>
            <a:gs pos="80000">
              <a:schemeClr val="accent5">
                <a:hueOff val="-1986775"/>
                <a:satOff val="7962"/>
                <a:lumOff val="1726"/>
                <a:alphaOff val="0"/>
                <a:shade val="93000"/>
                <a:satMod val="130000"/>
              </a:schemeClr>
            </a:gs>
            <a:gs pos="100000">
              <a:schemeClr val="accent5">
                <a:hueOff val="-1986775"/>
                <a:satOff val="7962"/>
                <a:lumOff val="172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51EB53D-13DE-4C39-9CB9-053D75D3219B}">
      <dsp:nvSpPr>
        <dsp:cNvPr id="0" name=""/>
        <dsp:cNvSpPr/>
      </dsp:nvSpPr>
      <dsp:spPr>
        <a:xfrm>
          <a:off x="739391" y="1165222"/>
          <a:ext cx="693166" cy="346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 smtClean="0"/>
            <a:t>Potatoes </a:t>
          </a:r>
          <a:endParaRPr lang="pl-PL" sz="1100" kern="1200"/>
        </a:p>
      </dsp:txBody>
      <dsp:txXfrm>
        <a:off x="739391" y="1165222"/>
        <a:ext cx="693166" cy="346353"/>
      </dsp:txXfrm>
    </dsp:sp>
    <dsp:sp modelId="{7832B17C-240F-4140-8B07-DD5444DAD24C}">
      <dsp:nvSpPr>
        <dsp:cNvPr id="0" name=""/>
        <dsp:cNvSpPr/>
      </dsp:nvSpPr>
      <dsp:spPr>
        <a:xfrm>
          <a:off x="811620" y="1430303"/>
          <a:ext cx="1242108" cy="1242242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gradFill rotWithShape="0">
          <a:gsLst>
            <a:gs pos="0">
              <a:schemeClr val="accent5">
                <a:hueOff val="-3973551"/>
                <a:satOff val="15924"/>
                <a:lumOff val="3451"/>
                <a:alphaOff val="0"/>
                <a:shade val="51000"/>
                <a:satMod val="130000"/>
              </a:schemeClr>
            </a:gs>
            <a:gs pos="80000">
              <a:schemeClr val="accent5">
                <a:hueOff val="-3973551"/>
                <a:satOff val="15924"/>
                <a:lumOff val="3451"/>
                <a:alphaOff val="0"/>
                <a:shade val="93000"/>
                <a:satMod val="130000"/>
              </a:schemeClr>
            </a:gs>
            <a:gs pos="100000">
              <a:schemeClr val="accent5">
                <a:hueOff val="-3973551"/>
                <a:satOff val="15924"/>
                <a:lumOff val="345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27D700F-A26D-4B7B-B541-3075061E8163}">
      <dsp:nvSpPr>
        <dsp:cNvPr id="0" name=""/>
        <dsp:cNvSpPr/>
      </dsp:nvSpPr>
      <dsp:spPr>
        <a:xfrm>
          <a:off x="1085858" y="1880138"/>
          <a:ext cx="693166" cy="346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 smtClean="0"/>
            <a:t>Oilseed rape</a:t>
          </a:r>
          <a:endParaRPr lang="pl-PL" sz="1100" kern="1200"/>
        </a:p>
      </dsp:txBody>
      <dsp:txXfrm>
        <a:off x="1085858" y="1880138"/>
        <a:ext cx="693166" cy="346353"/>
      </dsp:txXfrm>
    </dsp:sp>
    <dsp:sp modelId="{B6995EBF-D46B-40D0-8725-FFC2F8D6F6E6}">
      <dsp:nvSpPr>
        <dsp:cNvPr id="0" name=""/>
        <dsp:cNvSpPr/>
      </dsp:nvSpPr>
      <dsp:spPr>
        <a:xfrm>
          <a:off x="466551" y="2145691"/>
          <a:ext cx="1242108" cy="1242242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gradFill rotWithShape="0">
          <a:gsLst>
            <a:gs pos="0">
              <a:schemeClr val="accent5">
                <a:hueOff val="-5960326"/>
                <a:satOff val="23887"/>
                <a:lumOff val="5177"/>
                <a:alphaOff val="0"/>
                <a:shade val="51000"/>
                <a:satMod val="130000"/>
              </a:schemeClr>
            </a:gs>
            <a:gs pos="80000">
              <a:schemeClr val="accent5">
                <a:hueOff val="-5960326"/>
                <a:satOff val="23887"/>
                <a:lumOff val="5177"/>
                <a:alphaOff val="0"/>
                <a:shade val="93000"/>
                <a:satMod val="130000"/>
              </a:schemeClr>
            </a:gs>
            <a:gs pos="100000">
              <a:schemeClr val="accent5">
                <a:hueOff val="-5960326"/>
                <a:satOff val="23887"/>
                <a:lumOff val="517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7BEDADF-1149-4D5E-B09D-1336FB440294}">
      <dsp:nvSpPr>
        <dsp:cNvPr id="0" name=""/>
        <dsp:cNvSpPr/>
      </dsp:nvSpPr>
      <dsp:spPr>
        <a:xfrm>
          <a:off x="739391" y="2595526"/>
          <a:ext cx="693166" cy="346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 dirty="0" err="1" smtClean="0"/>
            <a:t>Grasses</a:t>
          </a:r>
          <a:endParaRPr lang="pl-PL" sz="1100" kern="1200" dirty="0"/>
        </a:p>
      </dsp:txBody>
      <dsp:txXfrm>
        <a:off x="739391" y="2595526"/>
        <a:ext cx="693166" cy="346353"/>
      </dsp:txXfrm>
    </dsp:sp>
    <dsp:sp modelId="{ADF51470-C84C-47ED-B16A-EB66E7519982}">
      <dsp:nvSpPr>
        <dsp:cNvPr id="0" name=""/>
        <dsp:cNvSpPr/>
      </dsp:nvSpPr>
      <dsp:spPr>
        <a:xfrm>
          <a:off x="811620" y="2860135"/>
          <a:ext cx="1242108" cy="1242242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gradFill rotWithShape="0">
          <a:gsLst>
            <a:gs pos="0">
              <a:schemeClr val="accent5">
                <a:hueOff val="-7947101"/>
                <a:satOff val="31849"/>
                <a:lumOff val="6902"/>
                <a:alphaOff val="0"/>
                <a:shade val="51000"/>
                <a:satMod val="130000"/>
              </a:schemeClr>
            </a:gs>
            <a:gs pos="80000">
              <a:schemeClr val="accent5">
                <a:hueOff val="-7947101"/>
                <a:satOff val="31849"/>
                <a:lumOff val="6902"/>
                <a:alphaOff val="0"/>
                <a:shade val="93000"/>
                <a:satMod val="130000"/>
              </a:schemeClr>
            </a:gs>
            <a:gs pos="100000">
              <a:schemeClr val="accent5">
                <a:hueOff val="-7947101"/>
                <a:satOff val="31849"/>
                <a:lumOff val="690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9354709-7AF4-4346-BD07-AC0AF51AEC8B}">
      <dsp:nvSpPr>
        <dsp:cNvPr id="0" name=""/>
        <dsp:cNvSpPr/>
      </dsp:nvSpPr>
      <dsp:spPr>
        <a:xfrm>
          <a:off x="1085858" y="3309969"/>
          <a:ext cx="693166" cy="346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 smtClean="0"/>
            <a:t>Legumes</a:t>
          </a:r>
          <a:endParaRPr lang="pl-PL" sz="1100" kern="1200"/>
        </a:p>
      </dsp:txBody>
      <dsp:txXfrm>
        <a:off x="1085858" y="3309969"/>
        <a:ext cx="693166" cy="346353"/>
      </dsp:txXfrm>
    </dsp:sp>
    <dsp:sp modelId="{F723DF53-D4C7-4C12-83BE-AEDEC8131D51}">
      <dsp:nvSpPr>
        <dsp:cNvPr id="0" name=""/>
        <dsp:cNvSpPr/>
      </dsp:nvSpPr>
      <dsp:spPr>
        <a:xfrm>
          <a:off x="555090" y="3657268"/>
          <a:ext cx="1067127" cy="1067884"/>
        </a:xfrm>
        <a:prstGeom prst="blockArc">
          <a:avLst>
            <a:gd name="adj1" fmla="val 0"/>
            <a:gd name="adj2" fmla="val 18900000"/>
            <a:gd name="adj3" fmla="val 12740"/>
          </a:avLst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84D3093-E0B1-4F37-BEF2-A7418EFFCFE6}">
      <dsp:nvSpPr>
        <dsp:cNvPr id="0" name=""/>
        <dsp:cNvSpPr/>
      </dsp:nvSpPr>
      <dsp:spPr>
        <a:xfrm>
          <a:off x="739391" y="4025357"/>
          <a:ext cx="693166" cy="346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 dirty="0" err="1" smtClean="0"/>
            <a:t>Maize</a:t>
          </a:r>
          <a:endParaRPr lang="pl-PL" sz="1100" kern="1200" dirty="0"/>
        </a:p>
      </dsp:txBody>
      <dsp:txXfrm>
        <a:off x="739391" y="4025357"/>
        <a:ext cx="693166" cy="346353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C8B22E-D584-4985-AA80-4BD414E877F8}">
      <dsp:nvSpPr>
        <dsp:cNvPr id="0" name=""/>
        <dsp:cNvSpPr/>
      </dsp:nvSpPr>
      <dsp:spPr>
        <a:xfrm>
          <a:off x="811620" y="0"/>
          <a:ext cx="1242108" cy="1242242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B83AFEF-A00C-405F-BA50-BDF7112857B5}">
      <dsp:nvSpPr>
        <dsp:cNvPr id="0" name=""/>
        <dsp:cNvSpPr/>
      </dsp:nvSpPr>
      <dsp:spPr>
        <a:xfrm>
          <a:off x="1085858" y="449834"/>
          <a:ext cx="693166" cy="346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 smtClean="0"/>
            <a:t>Cereals</a:t>
          </a:r>
          <a:endParaRPr lang="pl-PL" sz="1100" kern="1200"/>
        </a:p>
      </dsp:txBody>
      <dsp:txXfrm>
        <a:off x="1085858" y="449834"/>
        <a:ext cx="693166" cy="346353"/>
      </dsp:txXfrm>
    </dsp:sp>
    <dsp:sp modelId="{E6C8E623-A5C3-4853-B6F9-D01BA5D07177}">
      <dsp:nvSpPr>
        <dsp:cNvPr id="0" name=""/>
        <dsp:cNvSpPr/>
      </dsp:nvSpPr>
      <dsp:spPr>
        <a:xfrm>
          <a:off x="466551" y="713970"/>
          <a:ext cx="1242108" cy="1242242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gradFill rotWithShape="0">
          <a:gsLst>
            <a:gs pos="0">
              <a:schemeClr val="accent5">
                <a:hueOff val="-1986775"/>
                <a:satOff val="7962"/>
                <a:lumOff val="1726"/>
                <a:alphaOff val="0"/>
                <a:shade val="51000"/>
                <a:satMod val="130000"/>
              </a:schemeClr>
            </a:gs>
            <a:gs pos="80000">
              <a:schemeClr val="accent5">
                <a:hueOff val="-1986775"/>
                <a:satOff val="7962"/>
                <a:lumOff val="1726"/>
                <a:alphaOff val="0"/>
                <a:shade val="93000"/>
                <a:satMod val="130000"/>
              </a:schemeClr>
            </a:gs>
            <a:gs pos="100000">
              <a:schemeClr val="accent5">
                <a:hueOff val="-1986775"/>
                <a:satOff val="7962"/>
                <a:lumOff val="172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51EB53D-13DE-4C39-9CB9-053D75D3219B}">
      <dsp:nvSpPr>
        <dsp:cNvPr id="0" name=""/>
        <dsp:cNvSpPr/>
      </dsp:nvSpPr>
      <dsp:spPr>
        <a:xfrm>
          <a:off x="739391" y="1165222"/>
          <a:ext cx="693166" cy="346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 smtClean="0"/>
            <a:t>Potatoes </a:t>
          </a:r>
          <a:endParaRPr lang="pl-PL" sz="1100" kern="1200"/>
        </a:p>
      </dsp:txBody>
      <dsp:txXfrm>
        <a:off x="739391" y="1165222"/>
        <a:ext cx="693166" cy="346353"/>
      </dsp:txXfrm>
    </dsp:sp>
    <dsp:sp modelId="{7832B17C-240F-4140-8B07-DD5444DAD24C}">
      <dsp:nvSpPr>
        <dsp:cNvPr id="0" name=""/>
        <dsp:cNvSpPr/>
      </dsp:nvSpPr>
      <dsp:spPr>
        <a:xfrm>
          <a:off x="811620" y="1430303"/>
          <a:ext cx="1242108" cy="1242242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gradFill rotWithShape="0">
          <a:gsLst>
            <a:gs pos="0">
              <a:schemeClr val="accent5">
                <a:hueOff val="-3973551"/>
                <a:satOff val="15924"/>
                <a:lumOff val="3451"/>
                <a:alphaOff val="0"/>
                <a:shade val="51000"/>
                <a:satMod val="130000"/>
              </a:schemeClr>
            </a:gs>
            <a:gs pos="80000">
              <a:schemeClr val="accent5">
                <a:hueOff val="-3973551"/>
                <a:satOff val="15924"/>
                <a:lumOff val="3451"/>
                <a:alphaOff val="0"/>
                <a:shade val="93000"/>
                <a:satMod val="130000"/>
              </a:schemeClr>
            </a:gs>
            <a:gs pos="100000">
              <a:schemeClr val="accent5">
                <a:hueOff val="-3973551"/>
                <a:satOff val="15924"/>
                <a:lumOff val="345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27D700F-A26D-4B7B-B541-3075061E8163}">
      <dsp:nvSpPr>
        <dsp:cNvPr id="0" name=""/>
        <dsp:cNvSpPr/>
      </dsp:nvSpPr>
      <dsp:spPr>
        <a:xfrm>
          <a:off x="1085858" y="1880138"/>
          <a:ext cx="693166" cy="346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 smtClean="0"/>
            <a:t>Oilseed rape</a:t>
          </a:r>
          <a:endParaRPr lang="pl-PL" sz="1100" kern="1200"/>
        </a:p>
      </dsp:txBody>
      <dsp:txXfrm>
        <a:off x="1085858" y="1880138"/>
        <a:ext cx="693166" cy="346353"/>
      </dsp:txXfrm>
    </dsp:sp>
    <dsp:sp modelId="{B6995EBF-D46B-40D0-8725-FFC2F8D6F6E6}">
      <dsp:nvSpPr>
        <dsp:cNvPr id="0" name=""/>
        <dsp:cNvSpPr/>
      </dsp:nvSpPr>
      <dsp:spPr>
        <a:xfrm>
          <a:off x="466551" y="2145691"/>
          <a:ext cx="1242108" cy="1242242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gradFill rotWithShape="0">
          <a:gsLst>
            <a:gs pos="0">
              <a:schemeClr val="accent5">
                <a:hueOff val="-5960326"/>
                <a:satOff val="23887"/>
                <a:lumOff val="5177"/>
                <a:alphaOff val="0"/>
                <a:shade val="51000"/>
                <a:satMod val="130000"/>
              </a:schemeClr>
            </a:gs>
            <a:gs pos="80000">
              <a:schemeClr val="accent5">
                <a:hueOff val="-5960326"/>
                <a:satOff val="23887"/>
                <a:lumOff val="5177"/>
                <a:alphaOff val="0"/>
                <a:shade val="93000"/>
                <a:satMod val="130000"/>
              </a:schemeClr>
            </a:gs>
            <a:gs pos="100000">
              <a:schemeClr val="accent5">
                <a:hueOff val="-5960326"/>
                <a:satOff val="23887"/>
                <a:lumOff val="517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7BEDADF-1149-4D5E-B09D-1336FB440294}">
      <dsp:nvSpPr>
        <dsp:cNvPr id="0" name=""/>
        <dsp:cNvSpPr/>
      </dsp:nvSpPr>
      <dsp:spPr>
        <a:xfrm>
          <a:off x="739391" y="2595526"/>
          <a:ext cx="693166" cy="346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 dirty="0" err="1" smtClean="0"/>
            <a:t>Grasses</a:t>
          </a:r>
          <a:endParaRPr lang="pl-PL" sz="1100" kern="1200" dirty="0"/>
        </a:p>
      </dsp:txBody>
      <dsp:txXfrm>
        <a:off x="739391" y="2595526"/>
        <a:ext cx="693166" cy="346353"/>
      </dsp:txXfrm>
    </dsp:sp>
    <dsp:sp modelId="{ADF51470-C84C-47ED-B16A-EB66E7519982}">
      <dsp:nvSpPr>
        <dsp:cNvPr id="0" name=""/>
        <dsp:cNvSpPr/>
      </dsp:nvSpPr>
      <dsp:spPr>
        <a:xfrm>
          <a:off x="811620" y="2860135"/>
          <a:ext cx="1242108" cy="1242242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gradFill rotWithShape="0">
          <a:gsLst>
            <a:gs pos="0">
              <a:schemeClr val="accent5">
                <a:hueOff val="-7947101"/>
                <a:satOff val="31849"/>
                <a:lumOff val="6902"/>
                <a:alphaOff val="0"/>
                <a:shade val="51000"/>
                <a:satMod val="130000"/>
              </a:schemeClr>
            </a:gs>
            <a:gs pos="80000">
              <a:schemeClr val="accent5">
                <a:hueOff val="-7947101"/>
                <a:satOff val="31849"/>
                <a:lumOff val="6902"/>
                <a:alphaOff val="0"/>
                <a:shade val="93000"/>
                <a:satMod val="130000"/>
              </a:schemeClr>
            </a:gs>
            <a:gs pos="100000">
              <a:schemeClr val="accent5">
                <a:hueOff val="-7947101"/>
                <a:satOff val="31849"/>
                <a:lumOff val="690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9354709-7AF4-4346-BD07-AC0AF51AEC8B}">
      <dsp:nvSpPr>
        <dsp:cNvPr id="0" name=""/>
        <dsp:cNvSpPr/>
      </dsp:nvSpPr>
      <dsp:spPr>
        <a:xfrm>
          <a:off x="1085858" y="3309969"/>
          <a:ext cx="693166" cy="346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 smtClean="0"/>
            <a:t>Legumes</a:t>
          </a:r>
          <a:endParaRPr lang="pl-PL" sz="1100" kern="1200"/>
        </a:p>
      </dsp:txBody>
      <dsp:txXfrm>
        <a:off x="1085858" y="3309969"/>
        <a:ext cx="693166" cy="346353"/>
      </dsp:txXfrm>
    </dsp:sp>
    <dsp:sp modelId="{F723DF53-D4C7-4C12-83BE-AEDEC8131D51}">
      <dsp:nvSpPr>
        <dsp:cNvPr id="0" name=""/>
        <dsp:cNvSpPr/>
      </dsp:nvSpPr>
      <dsp:spPr>
        <a:xfrm>
          <a:off x="555090" y="3657268"/>
          <a:ext cx="1067127" cy="1067884"/>
        </a:xfrm>
        <a:prstGeom prst="blockArc">
          <a:avLst>
            <a:gd name="adj1" fmla="val 0"/>
            <a:gd name="adj2" fmla="val 18900000"/>
            <a:gd name="adj3" fmla="val 12740"/>
          </a:avLst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84D3093-E0B1-4F37-BEF2-A7418EFFCFE6}">
      <dsp:nvSpPr>
        <dsp:cNvPr id="0" name=""/>
        <dsp:cNvSpPr/>
      </dsp:nvSpPr>
      <dsp:spPr>
        <a:xfrm>
          <a:off x="739391" y="4025357"/>
          <a:ext cx="693166" cy="346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 dirty="0" err="1" smtClean="0"/>
            <a:t>Maize</a:t>
          </a:r>
          <a:endParaRPr lang="pl-PL" sz="1100" kern="1200" dirty="0"/>
        </a:p>
      </dsp:txBody>
      <dsp:txXfrm>
        <a:off x="739391" y="4025357"/>
        <a:ext cx="693166" cy="346353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C8B22E-D584-4985-AA80-4BD414E877F8}">
      <dsp:nvSpPr>
        <dsp:cNvPr id="0" name=""/>
        <dsp:cNvSpPr/>
      </dsp:nvSpPr>
      <dsp:spPr>
        <a:xfrm>
          <a:off x="811620" y="0"/>
          <a:ext cx="1242108" cy="1242242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B83AFEF-A00C-405F-BA50-BDF7112857B5}">
      <dsp:nvSpPr>
        <dsp:cNvPr id="0" name=""/>
        <dsp:cNvSpPr/>
      </dsp:nvSpPr>
      <dsp:spPr>
        <a:xfrm>
          <a:off x="1085858" y="449834"/>
          <a:ext cx="693166" cy="346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 smtClean="0"/>
            <a:t>Cereals</a:t>
          </a:r>
          <a:endParaRPr lang="pl-PL" sz="1100" kern="1200"/>
        </a:p>
      </dsp:txBody>
      <dsp:txXfrm>
        <a:off x="1085858" y="449834"/>
        <a:ext cx="693166" cy="346353"/>
      </dsp:txXfrm>
    </dsp:sp>
    <dsp:sp modelId="{E6C8E623-A5C3-4853-B6F9-D01BA5D07177}">
      <dsp:nvSpPr>
        <dsp:cNvPr id="0" name=""/>
        <dsp:cNvSpPr/>
      </dsp:nvSpPr>
      <dsp:spPr>
        <a:xfrm>
          <a:off x="466551" y="713970"/>
          <a:ext cx="1242108" cy="1242242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gradFill rotWithShape="0">
          <a:gsLst>
            <a:gs pos="0">
              <a:schemeClr val="accent5">
                <a:hueOff val="-1986775"/>
                <a:satOff val="7962"/>
                <a:lumOff val="1726"/>
                <a:alphaOff val="0"/>
                <a:shade val="51000"/>
                <a:satMod val="130000"/>
              </a:schemeClr>
            </a:gs>
            <a:gs pos="80000">
              <a:schemeClr val="accent5">
                <a:hueOff val="-1986775"/>
                <a:satOff val="7962"/>
                <a:lumOff val="1726"/>
                <a:alphaOff val="0"/>
                <a:shade val="93000"/>
                <a:satMod val="130000"/>
              </a:schemeClr>
            </a:gs>
            <a:gs pos="100000">
              <a:schemeClr val="accent5">
                <a:hueOff val="-1986775"/>
                <a:satOff val="7962"/>
                <a:lumOff val="172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51EB53D-13DE-4C39-9CB9-053D75D3219B}">
      <dsp:nvSpPr>
        <dsp:cNvPr id="0" name=""/>
        <dsp:cNvSpPr/>
      </dsp:nvSpPr>
      <dsp:spPr>
        <a:xfrm>
          <a:off x="739391" y="1165222"/>
          <a:ext cx="693166" cy="346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 smtClean="0"/>
            <a:t>Potatoes </a:t>
          </a:r>
          <a:endParaRPr lang="pl-PL" sz="1100" kern="1200"/>
        </a:p>
      </dsp:txBody>
      <dsp:txXfrm>
        <a:off x="739391" y="1165222"/>
        <a:ext cx="693166" cy="346353"/>
      </dsp:txXfrm>
    </dsp:sp>
    <dsp:sp modelId="{7832B17C-240F-4140-8B07-DD5444DAD24C}">
      <dsp:nvSpPr>
        <dsp:cNvPr id="0" name=""/>
        <dsp:cNvSpPr/>
      </dsp:nvSpPr>
      <dsp:spPr>
        <a:xfrm>
          <a:off x="811620" y="1430303"/>
          <a:ext cx="1242108" cy="1242242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gradFill rotWithShape="0">
          <a:gsLst>
            <a:gs pos="0">
              <a:schemeClr val="accent5">
                <a:hueOff val="-3973551"/>
                <a:satOff val="15924"/>
                <a:lumOff val="3451"/>
                <a:alphaOff val="0"/>
                <a:shade val="51000"/>
                <a:satMod val="130000"/>
              </a:schemeClr>
            </a:gs>
            <a:gs pos="80000">
              <a:schemeClr val="accent5">
                <a:hueOff val="-3973551"/>
                <a:satOff val="15924"/>
                <a:lumOff val="3451"/>
                <a:alphaOff val="0"/>
                <a:shade val="93000"/>
                <a:satMod val="130000"/>
              </a:schemeClr>
            </a:gs>
            <a:gs pos="100000">
              <a:schemeClr val="accent5">
                <a:hueOff val="-3973551"/>
                <a:satOff val="15924"/>
                <a:lumOff val="345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27D700F-A26D-4B7B-B541-3075061E8163}">
      <dsp:nvSpPr>
        <dsp:cNvPr id="0" name=""/>
        <dsp:cNvSpPr/>
      </dsp:nvSpPr>
      <dsp:spPr>
        <a:xfrm>
          <a:off x="1085858" y="1880138"/>
          <a:ext cx="693166" cy="346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 smtClean="0"/>
            <a:t>Oilseed rape</a:t>
          </a:r>
          <a:endParaRPr lang="pl-PL" sz="1100" kern="1200"/>
        </a:p>
      </dsp:txBody>
      <dsp:txXfrm>
        <a:off x="1085858" y="1880138"/>
        <a:ext cx="693166" cy="346353"/>
      </dsp:txXfrm>
    </dsp:sp>
    <dsp:sp modelId="{B6995EBF-D46B-40D0-8725-FFC2F8D6F6E6}">
      <dsp:nvSpPr>
        <dsp:cNvPr id="0" name=""/>
        <dsp:cNvSpPr/>
      </dsp:nvSpPr>
      <dsp:spPr>
        <a:xfrm>
          <a:off x="466551" y="2145691"/>
          <a:ext cx="1242108" cy="1242242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gradFill rotWithShape="0">
          <a:gsLst>
            <a:gs pos="0">
              <a:schemeClr val="accent5">
                <a:hueOff val="-5960326"/>
                <a:satOff val="23887"/>
                <a:lumOff val="5177"/>
                <a:alphaOff val="0"/>
                <a:shade val="51000"/>
                <a:satMod val="130000"/>
              </a:schemeClr>
            </a:gs>
            <a:gs pos="80000">
              <a:schemeClr val="accent5">
                <a:hueOff val="-5960326"/>
                <a:satOff val="23887"/>
                <a:lumOff val="5177"/>
                <a:alphaOff val="0"/>
                <a:shade val="93000"/>
                <a:satMod val="130000"/>
              </a:schemeClr>
            </a:gs>
            <a:gs pos="100000">
              <a:schemeClr val="accent5">
                <a:hueOff val="-5960326"/>
                <a:satOff val="23887"/>
                <a:lumOff val="517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7BEDADF-1149-4D5E-B09D-1336FB440294}">
      <dsp:nvSpPr>
        <dsp:cNvPr id="0" name=""/>
        <dsp:cNvSpPr/>
      </dsp:nvSpPr>
      <dsp:spPr>
        <a:xfrm>
          <a:off x="739391" y="2595526"/>
          <a:ext cx="693166" cy="346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 dirty="0" err="1" smtClean="0"/>
            <a:t>Grasses</a:t>
          </a:r>
          <a:endParaRPr lang="pl-PL" sz="1100" kern="1200" dirty="0"/>
        </a:p>
      </dsp:txBody>
      <dsp:txXfrm>
        <a:off x="739391" y="2595526"/>
        <a:ext cx="693166" cy="346353"/>
      </dsp:txXfrm>
    </dsp:sp>
    <dsp:sp modelId="{ADF51470-C84C-47ED-B16A-EB66E7519982}">
      <dsp:nvSpPr>
        <dsp:cNvPr id="0" name=""/>
        <dsp:cNvSpPr/>
      </dsp:nvSpPr>
      <dsp:spPr>
        <a:xfrm>
          <a:off x="811620" y="2860135"/>
          <a:ext cx="1242108" cy="1242242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gradFill rotWithShape="0">
          <a:gsLst>
            <a:gs pos="0">
              <a:schemeClr val="accent5">
                <a:hueOff val="-7947101"/>
                <a:satOff val="31849"/>
                <a:lumOff val="6902"/>
                <a:alphaOff val="0"/>
                <a:shade val="51000"/>
                <a:satMod val="130000"/>
              </a:schemeClr>
            </a:gs>
            <a:gs pos="80000">
              <a:schemeClr val="accent5">
                <a:hueOff val="-7947101"/>
                <a:satOff val="31849"/>
                <a:lumOff val="6902"/>
                <a:alphaOff val="0"/>
                <a:shade val="93000"/>
                <a:satMod val="130000"/>
              </a:schemeClr>
            </a:gs>
            <a:gs pos="100000">
              <a:schemeClr val="accent5">
                <a:hueOff val="-7947101"/>
                <a:satOff val="31849"/>
                <a:lumOff val="690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9354709-7AF4-4346-BD07-AC0AF51AEC8B}">
      <dsp:nvSpPr>
        <dsp:cNvPr id="0" name=""/>
        <dsp:cNvSpPr/>
      </dsp:nvSpPr>
      <dsp:spPr>
        <a:xfrm>
          <a:off x="1085858" y="3309969"/>
          <a:ext cx="693166" cy="346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 smtClean="0"/>
            <a:t>Legumes</a:t>
          </a:r>
          <a:endParaRPr lang="pl-PL" sz="1100" kern="1200"/>
        </a:p>
      </dsp:txBody>
      <dsp:txXfrm>
        <a:off x="1085858" y="3309969"/>
        <a:ext cx="693166" cy="346353"/>
      </dsp:txXfrm>
    </dsp:sp>
    <dsp:sp modelId="{F723DF53-D4C7-4C12-83BE-AEDEC8131D51}">
      <dsp:nvSpPr>
        <dsp:cNvPr id="0" name=""/>
        <dsp:cNvSpPr/>
      </dsp:nvSpPr>
      <dsp:spPr>
        <a:xfrm>
          <a:off x="555090" y="3657268"/>
          <a:ext cx="1067127" cy="1067884"/>
        </a:xfrm>
        <a:prstGeom prst="blockArc">
          <a:avLst>
            <a:gd name="adj1" fmla="val 0"/>
            <a:gd name="adj2" fmla="val 18900000"/>
            <a:gd name="adj3" fmla="val 12740"/>
          </a:avLst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84D3093-E0B1-4F37-BEF2-A7418EFFCFE6}">
      <dsp:nvSpPr>
        <dsp:cNvPr id="0" name=""/>
        <dsp:cNvSpPr/>
      </dsp:nvSpPr>
      <dsp:spPr>
        <a:xfrm>
          <a:off x="739391" y="4025357"/>
          <a:ext cx="693166" cy="346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 dirty="0" err="1" smtClean="0"/>
            <a:t>Maize</a:t>
          </a:r>
          <a:endParaRPr lang="pl-PL" sz="1100" kern="1200" dirty="0"/>
        </a:p>
      </dsp:txBody>
      <dsp:txXfrm>
        <a:off x="739391" y="4025357"/>
        <a:ext cx="693166" cy="346353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C8B22E-D584-4985-AA80-4BD414E877F8}">
      <dsp:nvSpPr>
        <dsp:cNvPr id="0" name=""/>
        <dsp:cNvSpPr/>
      </dsp:nvSpPr>
      <dsp:spPr>
        <a:xfrm>
          <a:off x="811620" y="0"/>
          <a:ext cx="1242108" cy="1242242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B83AFEF-A00C-405F-BA50-BDF7112857B5}">
      <dsp:nvSpPr>
        <dsp:cNvPr id="0" name=""/>
        <dsp:cNvSpPr/>
      </dsp:nvSpPr>
      <dsp:spPr>
        <a:xfrm>
          <a:off x="1085858" y="449834"/>
          <a:ext cx="693166" cy="346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 smtClean="0"/>
            <a:t>Cereals</a:t>
          </a:r>
          <a:endParaRPr lang="pl-PL" sz="1100" kern="1200"/>
        </a:p>
      </dsp:txBody>
      <dsp:txXfrm>
        <a:off x="1085858" y="449834"/>
        <a:ext cx="693166" cy="346353"/>
      </dsp:txXfrm>
    </dsp:sp>
    <dsp:sp modelId="{E6C8E623-A5C3-4853-B6F9-D01BA5D07177}">
      <dsp:nvSpPr>
        <dsp:cNvPr id="0" name=""/>
        <dsp:cNvSpPr/>
      </dsp:nvSpPr>
      <dsp:spPr>
        <a:xfrm>
          <a:off x="466551" y="713970"/>
          <a:ext cx="1242108" cy="1242242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gradFill rotWithShape="0">
          <a:gsLst>
            <a:gs pos="0">
              <a:schemeClr val="accent5">
                <a:hueOff val="-1986775"/>
                <a:satOff val="7962"/>
                <a:lumOff val="1726"/>
                <a:alphaOff val="0"/>
                <a:shade val="51000"/>
                <a:satMod val="130000"/>
              </a:schemeClr>
            </a:gs>
            <a:gs pos="80000">
              <a:schemeClr val="accent5">
                <a:hueOff val="-1986775"/>
                <a:satOff val="7962"/>
                <a:lumOff val="1726"/>
                <a:alphaOff val="0"/>
                <a:shade val="93000"/>
                <a:satMod val="130000"/>
              </a:schemeClr>
            </a:gs>
            <a:gs pos="100000">
              <a:schemeClr val="accent5">
                <a:hueOff val="-1986775"/>
                <a:satOff val="7962"/>
                <a:lumOff val="172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51EB53D-13DE-4C39-9CB9-053D75D3219B}">
      <dsp:nvSpPr>
        <dsp:cNvPr id="0" name=""/>
        <dsp:cNvSpPr/>
      </dsp:nvSpPr>
      <dsp:spPr>
        <a:xfrm>
          <a:off x="739391" y="1165222"/>
          <a:ext cx="693166" cy="346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 smtClean="0"/>
            <a:t>Potatoes </a:t>
          </a:r>
          <a:endParaRPr lang="pl-PL" sz="1100" kern="1200"/>
        </a:p>
      </dsp:txBody>
      <dsp:txXfrm>
        <a:off x="739391" y="1165222"/>
        <a:ext cx="693166" cy="346353"/>
      </dsp:txXfrm>
    </dsp:sp>
    <dsp:sp modelId="{7832B17C-240F-4140-8B07-DD5444DAD24C}">
      <dsp:nvSpPr>
        <dsp:cNvPr id="0" name=""/>
        <dsp:cNvSpPr/>
      </dsp:nvSpPr>
      <dsp:spPr>
        <a:xfrm>
          <a:off x="811620" y="1430303"/>
          <a:ext cx="1242108" cy="1242242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gradFill rotWithShape="0">
          <a:gsLst>
            <a:gs pos="0">
              <a:schemeClr val="accent5">
                <a:hueOff val="-3973551"/>
                <a:satOff val="15924"/>
                <a:lumOff val="3451"/>
                <a:alphaOff val="0"/>
                <a:shade val="51000"/>
                <a:satMod val="130000"/>
              </a:schemeClr>
            </a:gs>
            <a:gs pos="80000">
              <a:schemeClr val="accent5">
                <a:hueOff val="-3973551"/>
                <a:satOff val="15924"/>
                <a:lumOff val="3451"/>
                <a:alphaOff val="0"/>
                <a:shade val="93000"/>
                <a:satMod val="130000"/>
              </a:schemeClr>
            </a:gs>
            <a:gs pos="100000">
              <a:schemeClr val="accent5">
                <a:hueOff val="-3973551"/>
                <a:satOff val="15924"/>
                <a:lumOff val="345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27D700F-A26D-4B7B-B541-3075061E8163}">
      <dsp:nvSpPr>
        <dsp:cNvPr id="0" name=""/>
        <dsp:cNvSpPr/>
      </dsp:nvSpPr>
      <dsp:spPr>
        <a:xfrm>
          <a:off x="1085858" y="1880138"/>
          <a:ext cx="693166" cy="346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 smtClean="0"/>
            <a:t>Oilseed rape</a:t>
          </a:r>
          <a:endParaRPr lang="pl-PL" sz="1100" kern="1200"/>
        </a:p>
      </dsp:txBody>
      <dsp:txXfrm>
        <a:off x="1085858" y="1880138"/>
        <a:ext cx="693166" cy="346353"/>
      </dsp:txXfrm>
    </dsp:sp>
    <dsp:sp modelId="{B6995EBF-D46B-40D0-8725-FFC2F8D6F6E6}">
      <dsp:nvSpPr>
        <dsp:cNvPr id="0" name=""/>
        <dsp:cNvSpPr/>
      </dsp:nvSpPr>
      <dsp:spPr>
        <a:xfrm>
          <a:off x="466551" y="2145691"/>
          <a:ext cx="1242108" cy="1242242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gradFill rotWithShape="0">
          <a:gsLst>
            <a:gs pos="0">
              <a:schemeClr val="accent5">
                <a:hueOff val="-5960326"/>
                <a:satOff val="23887"/>
                <a:lumOff val="5177"/>
                <a:alphaOff val="0"/>
                <a:shade val="51000"/>
                <a:satMod val="130000"/>
              </a:schemeClr>
            </a:gs>
            <a:gs pos="80000">
              <a:schemeClr val="accent5">
                <a:hueOff val="-5960326"/>
                <a:satOff val="23887"/>
                <a:lumOff val="5177"/>
                <a:alphaOff val="0"/>
                <a:shade val="93000"/>
                <a:satMod val="130000"/>
              </a:schemeClr>
            </a:gs>
            <a:gs pos="100000">
              <a:schemeClr val="accent5">
                <a:hueOff val="-5960326"/>
                <a:satOff val="23887"/>
                <a:lumOff val="517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7BEDADF-1149-4D5E-B09D-1336FB440294}">
      <dsp:nvSpPr>
        <dsp:cNvPr id="0" name=""/>
        <dsp:cNvSpPr/>
      </dsp:nvSpPr>
      <dsp:spPr>
        <a:xfrm>
          <a:off x="739391" y="2595526"/>
          <a:ext cx="693166" cy="346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 dirty="0" err="1" smtClean="0"/>
            <a:t>Grasses</a:t>
          </a:r>
          <a:endParaRPr lang="pl-PL" sz="1100" kern="1200" dirty="0"/>
        </a:p>
      </dsp:txBody>
      <dsp:txXfrm>
        <a:off x="739391" y="2595526"/>
        <a:ext cx="693166" cy="346353"/>
      </dsp:txXfrm>
    </dsp:sp>
    <dsp:sp modelId="{ADF51470-C84C-47ED-B16A-EB66E7519982}">
      <dsp:nvSpPr>
        <dsp:cNvPr id="0" name=""/>
        <dsp:cNvSpPr/>
      </dsp:nvSpPr>
      <dsp:spPr>
        <a:xfrm>
          <a:off x="811620" y="2860135"/>
          <a:ext cx="1242108" cy="1242242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gradFill rotWithShape="0">
          <a:gsLst>
            <a:gs pos="0">
              <a:schemeClr val="accent5">
                <a:hueOff val="-7947101"/>
                <a:satOff val="31849"/>
                <a:lumOff val="6902"/>
                <a:alphaOff val="0"/>
                <a:shade val="51000"/>
                <a:satMod val="130000"/>
              </a:schemeClr>
            </a:gs>
            <a:gs pos="80000">
              <a:schemeClr val="accent5">
                <a:hueOff val="-7947101"/>
                <a:satOff val="31849"/>
                <a:lumOff val="6902"/>
                <a:alphaOff val="0"/>
                <a:shade val="93000"/>
                <a:satMod val="130000"/>
              </a:schemeClr>
            </a:gs>
            <a:gs pos="100000">
              <a:schemeClr val="accent5">
                <a:hueOff val="-7947101"/>
                <a:satOff val="31849"/>
                <a:lumOff val="690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9354709-7AF4-4346-BD07-AC0AF51AEC8B}">
      <dsp:nvSpPr>
        <dsp:cNvPr id="0" name=""/>
        <dsp:cNvSpPr/>
      </dsp:nvSpPr>
      <dsp:spPr>
        <a:xfrm>
          <a:off x="1085858" y="3309969"/>
          <a:ext cx="693166" cy="346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 smtClean="0"/>
            <a:t>Legumes</a:t>
          </a:r>
          <a:endParaRPr lang="pl-PL" sz="1100" kern="1200"/>
        </a:p>
      </dsp:txBody>
      <dsp:txXfrm>
        <a:off x="1085858" y="3309969"/>
        <a:ext cx="693166" cy="346353"/>
      </dsp:txXfrm>
    </dsp:sp>
    <dsp:sp modelId="{F723DF53-D4C7-4C12-83BE-AEDEC8131D51}">
      <dsp:nvSpPr>
        <dsp:cNvPr id="0" name=""/>
        <dsp:cNvSpPr/>
      </dsp:nvSpPr>
      <dsp:spPr>
        <a:xfrm>
          <a:off x="555090" y="3657268"/>
          <a:ext cx="1067127" cy="1067884"/>
        </a:xfrm>
        <a:prstGeom prst="blockArc">
          <a:avLst>
            <a:gd name="adj1" fmla="val 0"/>
            <a:gd name="adj2" fmla="val 18900000"/>
            <a:gd name="adj3" fmla="val 12740"/>
          </a:avLst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84D3093-E0B1-4F37-BEF2-A7418EFFCFE6}">
      <dsp:nvSpPr>
        <dsp:cNvPr id="0" name=""/>
        <dsp:cNvSpPr/>
      </dsp:nvSpPr>
      <dsp:spPr>
        <a:xfrm>
          <a:off x="739391" y="4025357"/>
          <a:ext cx="693166" cy="346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 dirty="0" err="1" smtClean="0"/>
            <a:t>Maize</a:t>
          </a:r>
          <a:endParaRPr lang="pl-PL" sz="1100" kern="1200" dirty="0"/>
        </a:p>
      </dsp:txBody>
      <dsp:txXfrm>
        <a:off x="739391" y="4025357"/>
        <a:ext cx="693166" cy="346353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C8B22E-D584-4985-AA80-4BD414E877F8}">
      <dsp:nvSpPr>
        <dsp:cNvPr id="0" name=""/>
        <dsp:cNvSpPr/>
      </dsp:nvSpPr>
      <dsp:spPr>
        <a:xfrm>
          <a:off x="811620" y="0"/>
          <a:ext cx="1242108" cy="1242242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B83AFEF-A00C-405F-BA50-BDF7112857B5}">
      <dsp:nvSpPr>
        <dsp:cNvPr id="0" name=""/>
        <dsp:cNvSpPr/>
      </dsp:nvSpPr>
      <dsp:spPr>
        <a:xfrm>
          <a:off x="1085858" y="449834"/>
          <a:ext cx="693166" cy="346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 smtClean="0"/>
            <a:t>Cereals</a:t>
          </a:r>
          <a:endParaRPr lang="pl-PL" sz="1100" kern="1200"/>
        </a:p>
      </dsp:txBody>
      <dsp:txXfrm>
        <a:off x="1085858" y="449834"/>
        <a:ext cx="693166" cy="346353"/>
      </dsp:txXfrm>
    </dsp:sp>
    <dsp:sp modelId="{E6C8E623-A5C3-4853-B6F9-D01BA5D07177}">
      <dsp:nvSpPr>
        <dsp:cNvPr id="0" name=""/>
        <dsp:cNvSpPr/>
      </dsp:nvSpPr>
      <dsp:spPr>
        <a:xfrm>
          <a:off x="466551" y="713970"/>
          <a:ext cx="1242108" cy="1242242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gradFill rotWithShape="0">
          <a:gsLst>
            <a:gs pos="0">
              <a:schemeClr val="accent5">
                <a:hueOff val="-1986775"/>
                <a:satOff val="7962"/>
                <a:lumOff val="1726"/>
                <a:alphaOff val="0"/>
                <a:shade val="51000"/>
                <a:satMod val="130000"/>
              </a:schemeClr>
            </a:gs>
            <a:gs pos="80000">
              <a:schemeClr val="accent5">
                <a:hueOff val="-1986775"/>
                <a:satOff val="7962"/>
                <a:lumOff val="1726"/>
                <a:alphaOff val="0"/>
                <a:shade val="93000"/>
                <a:satMod val="130000"/>
              </a:schemeClr>
            </a:gs>
            <a:gs pos="100000">
              <a:schemeClr val="accent5">
                <a:hueOff val="-1986775"/>
                <a:satOff val="7962"/>
                <a:lumOff val="172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51EB53D-13DE-4C39-9CB9-053D75D3219B}">
      <dsp:nvSpPr>
        <dsp:cNvPr id="0" name=""/>
        <dsp:cNvSpPr/>
      </dsp:nvSpPr>
      <dsp:spPr>
        <a:xfrm>
          <a:off x="739391" y="1165222"/>
          <a:ext cx="693166" cy="346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 smtClean="0"/>
            <a:t>Potatoes </a:t>
          </a:r>
          <a:endParaRPr lang="pl-PL" sz="1100" kern="1200"/>
        </a:p>
      </dsp:txBody>
      <dsp:txXfrm>
        <a:off x="739391" y="1165222"/>
        <a:ext cx="693166" cy="346353"/>
      </dsp:txXfrm>
    </dsp:sp>
    <dsp:sp modelId="{7832B17C-240F-4140-8B07-DD5444DAD24C}">
      <dsp:nvSpPr>
        <dsp:cNvPr id="0" name=""/>
        <dsp:cNvSpPr/>
      </dsp:nvSpPr>
      <dsp:spPr>
        <a:xfrm>
          <a:off x="811620" y="1430303"/>
          <a:ext cx="1242108" cy="1242242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gradFill rotWithShape="0">
          <a:gsLst>
            <a:gs pos="0">
              <a:schemeClr val="accent5">
                <a:hueOff val="-3973551"/>
                <a:satOff val="15924"/>
                <a:lumOff val="3451"/>
                <a:alphaOff val="0"/>
                <a:shade val="51000"/>
                <a:satMod val="130000"/>
              </a:schemeClr>
            </a:gs>
            <a:gs pos="80000">
              <a:schemeClr val="accent5">
                <a:hueOff val="-3973551"/>
                <a:satOff val="15924"/>
                <a:lumOff val="3451"/>
                <a:alphaOff val="0"/>
                <a:shade val="93000"/>
                <a:satMod val="130000"/>
              </a:schemeClr>
            </a:gs>
            <a:gs pos="100000">
              <a:schemeClr val="accent5">
                <a:hueOff val="-3973551"/>
                <a:satOff val="15924"/>
                <a:lumOff val="345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27D700F-A26D-4B7B-B541-3075061E8163}">
      <dsp:nvSpPr>
        <dsp:cNvPr id="0" name=""/>
        <dsp:cNvSpPr/>
      </dsp:nvSpPr>
      <dsp:spPr>
        <a:xfrm>
          <a:off x="1085858" y="1880138"/>
          <a:ext cx="693166" cy="346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 smtClean="0"/>
            <a:t>Oilseed rape</a:t>
          </a:r>
          <a:endParaRPr lang="pl-PL" sz="1100" kern="1200"/>
        </a:p>
      </dsp:txBody>
      <dsp:txXfrm>
        <a:off x="1085858" y="1880138"/>
        <a:ext cx="693166" cy="346353"/>
      </dsp:txXfrm>
    </dsp:sp>
    <dsp:sp modelId="{B6995EBF-D46B-40D0-8725-FFC2F8D6F6E6}">
      <dsp:nvSpPr>
        <dsp:cNvPr id="0" name=""/>
        <dsp:cNvSpPr/>
      </dsp:nvSpPr>
      <dsp:spPr>
        <a:xfrm>
          <a:off x="466551" y="2145691"/>
          <a:ext cx="1242108" cy="1242242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gradFill rotWithShape="0">
          <a:gsLst>
            <a:gs pos="0">
              <a:schemeClr val="accent5">
                <a:hueOff val="-5960326"/>
                <a:satOff val="23887"/>
                <a:lumOff val="5177"/>
                <a:alphaOff val="0"/>
                <a:shade val="51000"/>
                <a:satMod val="130000"/>
              </a:schemeClr>
            </a:gs>
            <a:gs pos="80000">
              <a:schemeClr val="accent5">
                <a:hueOff val="-5960326"/>
                <a:satOff val="23887"/>
                <a:lumOff val="5177"/>
                <a:alphaOff val="0"/>
                <a:shade val="93000"/>
                <a:satMod val="130000"/>
              </a:schemeClr>
            </a:gs>
            <a:gs pos="100000">
              <a:schemeClr val="accent5">
                <a:hueOff val="-5960326"/>
                <a:satOff val="23887"/>
                <a:lumOff val="517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7BEDADF-1149-4D5E-B09D-1336FB440294}">
      <dsp:nvSpPr>
        <dsp:cNvPr id="0" name=""/>
        <dsp:cNvSpPr/>
      </dsp:nvSpPr>
      <dsp:spPr>
        <a:xfrm>
          <a:off x="739391" y="2595526"/>
          <a:ext cx="693166" cy="346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 dirty="0" err="1" smtClean="0"/>
            <a:t>Grasses</a:t>
          </a:r>
          <a:endParaRPr lang="pl-PL" sz="1100" kern="1200" dirty="0"/>
        </a:p>
      </dsp:txBody>
      <dsp:txXfrm>
        <a:off x="739391" y="2595526"/>
        <a:ext cx="693166" cy="346353"/>
      </dsp:txXfrm>
    </dsp:sp>
    <dsp:sp modelId="{ADF51470-C84C-47ED-B16A-EB66E7519982}">
      <dsp:nvSpPr>
        <dsp:cNvPr id="0" name=""/>
        <dsp:cNvSpPr/>
      </dsp:nvSpPr>
      <dsp:spPr>
        <a:xfrm>
          <a:off x="811620" y="2860135"/>
          <a:ext cx="1242108" cy="1242242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gradFill rotWithShape="0">
          <a:gsLst>
            <a:gs pos="0">
              <a:schemeClr val="accent5">
                <a:hueOff val="-7947101"/>
                <a:satOff val="31849"/>
                <a:lumOff val="6902"/>
                <a:alphaOff val="0"/>
                <a:shade val="51000"/>
                <a:satMod val="130000"/>
              </a:schemeClr>
            </a:gs>
            <a:gs pos="80000">
              <a:schemeClr val="accent5">
                <a:hueOff val="-7947101"/>
                <a:satOff val="31849"/>
                <a:lumOff val="6902"/>
                <a:alphaOff val="0"/>
                <a:shade val="93000"/>
                <a:satMod val="130000"/>
              </a:schemeClr>
            </a:gs>
            <a:gs pos="100000">
              <a:schemeClr val="accent5">
                <a:hueOff val="-7947101"/>
                <a:satOff val="31849"/>
                <a:lumOff val="690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9354709-7AF4-4346-BD07-AC0AF51AEC8B}">
      <dsp:nvSpPr>
        <dsp:cNvPr id="0" name=""/>
        <dsp:cNvSpPr/>
      </dsp:nvSpPr>
      <dsp:spPr>
        <a:xfrm>
          <a:off x="1085858" y="3309969"/>
          <a:ext cx="693166" cy="346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 smtClean="0"/>
            <a:t>Legumes</a:t>
          </a:r>
          <a:endParaRPr lang="pl-PL" sz="1100" kern="1200"/>
        </a:p>
      </dsp:txBody>
      <dsp:txXfrm>
        <a:off x="1085858" y="3309969"/>
        <a:ext cx="693166" cy="346353"/>
      </dsp:txXfrm>
    </dsp:sp>
    <dsp:sp modelId="{F723DF53-D4C7-4C12-83BE-AEDEC8131D51}">
      <dsp:nvSpPr>
        <dsp:cNvPr id="0" name=""/>
        <dsp:cNvSpPr/>
      </dsp:nvSpPr>
      <dsp:spPr>
        <a:xfrm>
          <a:off x="555090" y="3657268"/>
          <a:ext cx="1067127" cy="1067884"/>
        </a:xfrm>
        <a:prstGeom prst="blockArc">
          <a:avLst>
            <a:gd name="adj1" fmla="val 0"/>
            <a:gd name="adj2" fmla="val 18900000"/>
            <a:gd name="adj3" fmla="val 12740"/>
          </a:avLst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84D3093-E0B1-4F37-BEF2-A7418EFFCFE6}">
      <dsp:nvSpPr>
        <dsp:cNvPr id="0" name=""/>
        <dsp:cNvSpPr/>
      </dsp:nvSpPr>
      <dsp:spPr>
        <a:xfrm>
          <a:off x="739391" y="4025357"/>
          <a:ext cx="693166" cy="346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 dirty="0" err="1" smtClean="0"/>
            <a:t>Maize</a:t>
          </a:r>
          <a:endParaRPr lang="pl-PL" sz="1100" kern="1200" dirty="0"/>
        </a:p>
      </dsp:txBody>
      <dsp:txXfrm>
        <a:off x="739391" y="4025357"/>
        <a:ext cx="693166" cy="346353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C8B22E-D584-4985-AA80-4BD414E877F8}">
      <dsp:nvSpPr>
        <dsp:cNvPr id="0" name=""/>
        <dsp:cNvSpPr/>
      </dsp:nvSpPr>
      <dsp:spPr>
        <a:xfrm>
          <a:off x="811620" y="0"/>
          <a:ext cx="1242108" cy="1242242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B83AFEF-A00C-405F-BA50-BDF7112857B5}">
      <dsp:nvSpPr>
        <dsp:cNvPr id="0" name=""/>
        <dsp:cNvSpPr/>
      </dsp:nvSpPr>
      <dsp:spPr>
        <a:xfrm>
          <a:off x="1085858" y="449834"/>
          <a:ext cx="693166" cy="346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 smtClean="0"/>
            <a:t>Cereals</a:t>
          </a:r>
          <a:endParaRPr lang="pl-PL" sz="1100" kern="1200"/>
        </a:p>
      </dsp:txBody>
      <dsp:txXfrm>
        <a:off x="1085858" y="449834"/>
        <a:ext cx="693166" cy="346353"/>
      </dsp:txXfrm>
    </dsp:sp>
    <dsp:sp modelId="{E6C8E623-A5C3-4853-B6F9-D01BA5D07177}">
      <dsp:nvSpPr>
        <dsp:cNvPr id="0" name=""/>
        <dsp:cNvSpPr/>
      </dsp:nvSpPr>
      <dsp:spPr>
        <a:xfrm>
          <a:off x="466551" y="713970"/>
          <a:ext cx="1242108" cy="1242242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gradFill rotWithShape="0">
          <a:gsLst>
            <a:gs pos="0">
              <a:schemeClr val="accent5">
                <a:hueOff val="-1986775"/>
                <a:satOff val="7962"/>
                <a:lumOff val="1726"/>
                <a:alphaOff val="0"/>
                <a:shade val="51000"/>
                <a:satMod val="130000"/>
              </a:schemeClr>
            </a:gs>
            <a:gs pos="80000">
              <a:schemeClr val="accent5">
                <a:hueOff val="-1986775"/>
                <a:satOff val="7962"/>
                <a:lumOff val="1726"/>
                <a:alphaOff val="0"/>
                <a:shade val="93000"/>
                <a:satMod val="130000"/>
              </a:schemeClr>
            </a:gs>
            <a:gs pos="100000">
              <a:schemeClr val="accent5">
                <a:hueOff val="-1986775"/>
                <a:satOff val="7962"/>
                <a:lumOff val="172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51EB53D-13DE-4C39-9CB9-053D75D3219B}">
      <dsp:nvSpPr>
        <dsp:cNvPr id="0" name=""/>
        <dsp:cNvSpPr/>
      </dsp:nvSpPr>
      <dsp:spPr>
        <a:xfrm>
          <a:off x="739391" y="1165222"/>
          <a:ext cx="693166" cy="346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 smtClean="0"/>
            <a:t>Potatoes </a:t>
          </a:r>
          <a:endParaRPr lang="pl-PL" sz="1100" kern="1200"/>
        </a:p>
      </dsp:txBody>
      <dsp:txXfrm>
        <a:off x="739391" y="1165222"/>
        <a:ext cx="693166" cy="346353"/>
      </dsp:txXfrm>
    </dsp:sp>
    <dsp:sp modelId="{7832B17C-240F-4140-8B07-DD5444DAD24C}">
      <dsp:nvSpPr>
        <dsp:cNvPr id="0" name=""/>
        <dsp:cNvSpPr/>
      </dsp:nvSpPr>
      <dsp:spPr>
        <a:xfrm>
          <a:off x="811620" y="1430303"/>
          <a:ext cx="1242108" cy="1242242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gradFill rotWithShape="0">
          <a:gsLst>
            <a:gs pos="0">
              <a:schemeClr val="accent5">
                <a:hueOff val="-3973551"/>
                <a:satOff val="15924"/>
                <a:lumOff val="3451"/>
                <a:alphaOff val="0"/>
                <a:shade val="51000"/>
                <a:satMod val="130000"/>
              </a:schemeClr>
            </a:gs>
            <a:gs pos="80000">
              <a:schemeClr val="accent5">
                <a:hueOff val="-3973551"/>
                <a:satOff val="15924"/>
                <a:lumOff val="3451"/>
                <a:alphaOff val="0"/>
                <a:shade val="93000"/>
                <a:satMod val="130000"/>
              </a:schemeClr>
            </a:gs>
            <a:gs pos="100000">
              <a:schemeClr val="accent5">
                <a:hueOff val="-3973551"/>
                <a:satOff val="15924"/>
                <a:lumOff val="345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27D700F-A26D-4B7B-B541-3075061E8163}">
      <dsp:nvSpPr>
        <dsp:cNvPr id="0" name=""/>
        <dsp:cNvSpPr/>
      </dsp:nvSpPr>
      <dsp:spPr>
        <a:xfrm>
          <a:off x="1085858" y="1880138"/>
          <a:ext cx="693166" cy="346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 smtClean="0"/>
            <a:t>Oilseed rape</a:t>
          </a:r>
          <a:endParaRPr lang="pl-PL" sz="1100" kern="1200"/>
        </a:p>
      </dsp:txBody>
      <dsp:txXfrm>
        <a:off x="1085858" y="1880138"/>
        <a:ext cx="693166" cy="346353"/>
      </dsp:txXfrm>
    </dsp:sp>
    <dsp:sp modelId="{B6995EBF-D46B-40D0-8725-FFC2F8D6F6E6}">
      <dsp:nvSpPr>
        <dsp:cNvPr id="0" name=""/>
        <dsp:cNvSpPr/>
      </dsp:nvSpPr>
      <dsp:spPr>
        <a:xfrm>
          <a:off x="466551" y="2145691"/>
          <a:ext cx="1242108" cy="1242242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gradFill rotWithShape="0">
          <a:gsLst>
            <a:gs pos="0">
              <a:schemeClr val="accent5">
                <a:hueOff val="-5960326"/>
                <a:satOff val="23887"/>
                <a:lumOff val="5177"/>
                <a:alphaOff val="0"/>
                <a:shade val="51000"/>
                <a:satMod val="130000"/>
              </a:schemeClr>
            </a:gs>
            <a:gs pos="80000">
              <a:schemeClr val="accent5">
                <a:hueOff val="-5960326"/>
                <a:satOff val="23887"/>
                <a:lumOff val="5177"/>
                <a:alphaOff val="0"/>
                <a:shade val="93000"/>
                <a:satMod val="130000"/>
              </a:schemeClr>
            </a:gs>
            <a:gs pos="100000">
              <a:schemeClr val="accent5">
                <a:hueOff val="-5960326"/>
                <a:satOff val="23887"/>
                <a:lumOff val="517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7BEDADF-1149-4D5E-B09D-1336FB440294}">
      <dsp:nvSpPr>
        <dsp:cNvPr id="0" name=""/>
        <dsp:cNvSpPr/>
      </dsp:nvSpPr>
      <dsp:spPr>
        <a:xfrm>
          <a:off x="739391" y="2595526"/>
          <a:ext cx="693166" cy="346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 dirty="0" err="1" smtClean="0"/>
            <a:t>Grasses</a:t>
          </a:r>
          <a:endParaRPr lang="pl-PL" sz="1100" kern="1200" dirty="0"/>
        </a:p>
      </dsp:txBody>
      <dsp:txXfrm>
        <a:off x="739391" y="2595526"/>
        <a:ext cx="693166" cy="346353"/>
      </dsp:txXfrm>
    </dsp:sp>
    <dsp:sp modelId="{ADF51470-C84C-47ED-B16A-EB66E7519982}">
      <dsp:nvSpPr>
        <dsp:cNvPr id="0" name=""/>
        <dsp:cNvSpPr/>
      </dsp:nvSpPr>
      <dsp:spPr>
        <a:xfrm>
          <a:off x="811620" y="2860135"/>
          <a:ext cx="1242108" cy="1242242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gradFill rotWithShape="0">
          <a:gsLst>
            <a:gs pos="0">
              <a:schemeClr val="accent5">
                <a:hueOff val="-7947101"/>
                <a:satOff val="31849"/>
                <a:lumOff val="6902"/>
                <a:alphaOff val="0"/>
                <a:shade val="51000"/>
                <a:satMod val="130000"/>
              </a:schemeClr>
            </a:gs>
            <a:gs pos="80000">
              <a:schemeClr val="accent5">
                <a:hueOff val="-7947101"/>
                <a:satOff val="31849"/>
                <a:lumOff val="6902"/>
                <a:alphaOff val="0"/>
                <a:shade val="93000"/>
                <a:satMod val="130000"/>
              </a:schemeClr>
            </a:gs>
            <a:gs pos="100000">
              <a:schemeClr val="accent5">
                <a:hueOff val="-7947101"/>
                <a:satOff val="31849"/>
                <a:lumOff val="690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9354709-7AF4-4346-BD07-AC0AF51AEC8B}">
      <dsp:nvSpPr>
        <dsp:cNvPr id="0" name=""/>
        <dsp:cNvSpPr/>
      </dsp:nvSpPr>
      <dsp:spPr>
        <a:xfrm>
          <a:off x="1085858" y="3309969"/>
          <a:ext cx="693166" cy="346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 smtClean="0"/>
            <a:t>Legumes</a:t>
          </a:r>
          <a:endParaRPr lang="pl-PL" sz="1100" kern="1200"/>
        </a:p>
      </dsp:txBody>
      <dsp:txXfrm>
        <a:off x="1085858" y="3309969"/>
        <a:ext cx="693166" cy="346353"/>
      </dsp:txXfrm>
    </dsp:sp>
    <dsp:sp modelId="{F723DF53-D4C7-4C12-83BE-AEDEC8131D51}">
      <dsp:nvSpPr>
        <dsp:cNvPr id="0" name=""/>
        <dsp:cNvSpPr/>
      </dsp:nvSpPr>
      <dsp:spPr>
        <a:xfrm>
          <a:off x="555090" y="3657268"/>
          <a:ext cx="1067127" cy="1067884"/>
        </a:xfrm>
        <a:prstGeom prst="blockArc">
          <a:avLst>
            <a:gd name="adj1" fmla="val 0"/>
            <a:gd name="adj2" fmla="val 18900000"/>
            <a:gd name="adj3" fmla="val 12740"/>
          </a:avLst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84D3093-E0B1-4F37-BEF2-A7418EFFCFE6}">
      <dsp:nvSpPr>
        <dsp:cNvPr id="0" name=""/>
        <dsp:cNvSpPr/>
      </dsp:nvSpPr>
      <dsp:spPr>
        <a:xfrm>
          <a:off x="739391" y="4025357"/>
          <a:ext cx="693166" cy="346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 dirty="0" err="1" smtClean="0"/>
            <a:t>Maize</a:t>
          </a:r>
          <a:endParaRPr lang="pl-PL" sz="1100" kern="1200" dirty="0"/>
        </a:p>
      </dsp:txBody>
      <dsp:txXfrm>
        <a:off x="739391" y="4025357"/>
        <a:ext cx="693166" cy="346353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C8B22E-D584-4985-AA80-4BD414E877F8}">
      <dsp:nvSpPr>
        <dsp:cNvPr id="0" name=""/>
        <dsp:cNvSpPr/>
      </dsp:nvSpPr>
      <dsp:spPr>
        <a:xfrm>
          <a:off x="811620" y="0"/>
          <a:ext cx="1242108" cy="1242242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B83AFEF-A00C-405F-BA50-BDF7112857B5}">
      <dsp:nvSpPr>
        <dsp:cNvPr id="0" name=""/>
        <dsp:cNvSpPr/>
      </dsp:nvSpPr>
      <dsp:spPr>
        <a:xfrm>
          <a:off x="1085858" y="449834"/>
          <a:ext cx="693166" cy="346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 smtClean="0"/>
            <a:t>Cereals</a:t>
          </a:r>
          <a:endParaRPr lang="pl-PL" sz="1100" kern="1200"/>
        </a:p>
      </dsp:txBody>
      <dsp:txXfrm>
        <a:off x="1085858" y="449834"/>
        <a:ext cx="693166" cy="346353"/>
      </dsp:txXfrm>
    </dsp:sp>
    <dsp:sp modelId="{E6C8E623-A5C3-4853-B6F9-D01BA5D07177}">
      <dsp:nvSpPr>
        <dsp:cNvPr id="0" name=""/>
        <dsp:cNvSpPr/>
      </dsp:nvSpPr>
      <dsp:spPr>
        <a:xfrm>
          <a:off x="466551" y="713970"/>
          <a:ext cx="1242108" cy="1242242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gradFill rotWithShape="0">
          <a:gsLst>
            <a:gs pos="0">
              <a:schemeClr val="accent5">
                <a:hueOff val="-1986775"/>
                <a:satOff val="7962"/>
                <a:lumOff val="1726"/>
                <a:alphaOff val="0"/>
                <a:shade val="51000"/>
                <a:satMod val="130000"/>
              </a:schemeClr>
            </a:gs>
            <a:gs pos="80000">
              <a:schemeClr val="accent5">
                <a:hueOff val="-1986775"/>
                <a:satOff val="7962"/>
                <a:lumOff val="1726"/>
                <a:alphaOff val="0"/>
                <a:shade val="93000"/>
                <a:satMod val="130000"/>
              </a:schemeClr>
            </a:gs>
            <a:gs pos="100000">
              <a:schemeClr val="accent5">
                <a:hueOff val="-1986775"/>
                <a:satOff val="7962"/>
                <a:lumOff val="172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51EB53D-13DE-4C39-9CB9-053D75D3219B}">
      <dsp:nvSpPr>
        <dsp:cNvPr id="0" name=""/>
        <dsp:cNvSpPr/>
      </dsp:nvSpPr>
      <dsp:spPr>
        <a:xfrm>
          <a:off x="739391" y="1165222"/>
          <a:ext cx="693166" cy="346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 smtClean="0"/>
            <a:t>Potatoes </a:t>
          </a:r>
          <a:endParaRPr lang="pl-PL" sz="1100" kern="1200"/>
        </a:p>
      </dsp:txBody>
      <dsp:txXfrm>
        <a:off x="739391" y="1165222"/>
        <a:ext cx="693166" cy="346353"/>
      </dsp:txXfrm>
    </dsp:sp>
    <dsp:sp modelId="{7832B17C-240F-4140-8B07-DD5444DAD24C}">
      <dsp:nvSpPr>
        <dsp:cNvPr id="0" name=""/>
        <dsp:cNvSpPr/>
      </dsp:nvSpPr>
      <dsp:spPr>
        <a:xfrm>
          <a:off x="811620" y="1430303"/>
          <a:ext cx="1242108" cy="1242242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gradFill rotWithShape="0">
          <a:gsLst>
            <a:gs pos="0">
              <a:schemeClr val="accent5">
                <a:hueOff val="-3973551"/>
                <a:satOff val="15924"/>
                <a:lumOff val="3451"/>
                <a:alphaOff val="0"/>
                <a:shade val="51000"/>
                <a:satMod val="130000"/>
              </a:schemeClr>
            </a:gs>
            <a:gs pos="80000">
              <a:schemeClr val="accent5">
                <a:hueOff val="-3973551"/>
                <a:satOff val="15924"/>
                <a:lumOff val="3451"/>
                <a:alphaOff val="0"/>
                <a:shade val="93000"/>
                <a:satMod val="130000"/>
              </a:schemeClr>
            </a:gs>
            <a:gs pos="100000">
              <a:schemeClr val="accent5">
                <a:hueOff val="-3973551"/>
                <a:satOff val="15924"/>
                <a:lumOff val="345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27D700F-A26D-4B7B-B541-3075061E8163}">
      <dsp:nvSpPr>
        <dsp:cNvPr id="0" name=""/>
        <dsp:cNvSpPr/>
      </dsp:nvSpPr>
      <dsp:spPr>
        <a:xfrm>
          <a:off x="1085858" y="1880138"/>
          <a:ext cx="693166" cy="346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 smtClean="0"/>
            <a:t>Oilseed rape</a:t>
          </a:r>
          <a:endParaRPr lang="pl-PL" sz="1100" kern="1200"/>
        </a:p>
      </dsp:txBody>
      <dsp:txXfrm>
        <a:off x="1085858" y="1880138"/>
        <a:ext cx="693166" cy="346353"/>
      </dsp:txXfrm>
    </dsp:sp>
    <dsp:sp modelId="{B6995EBF-D46B-40D0-8725-FFC2F8D6F6E6}">
      <dsp:nvSpPr>
        <dsp:cNvPr id="0" name=""/>
        <dsp:cNvSpPr/>
      </dsp:nvSpPr>
      <dsp:spPr>
        <a:xfrm>
          <a:off x="466551" y="2145691"/>
          <a:ext cx="1242108" cy="1242242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gradFill rotWithShape="0">
          <a:gsLst>
            <a:gs pos="0">
              <a:schemeClr val="accent5">
                <a:hueOff val="-5960326"/>
                <a:satOff val="23887"/>
                <a:lumOff val="5177"/>
                <a:alphaOff val="0"/>
                <a:shade val="51000"/>
                <a:satMod val="130000"/>
              </a:schemeClr>
            </a:gs>
            <a:gs pos="80000">
              <a:schemeClr val="accent5">
                <a:hueOff val="-5960326"/>
                <a:satOff val="23887"/>
                <a:lumOff val="5177"/>
                <a:alphaOff val="0"/>
                <a:shade val="93000"/>
                <a:satMod val="130000"/>
              </a:schemeClr>
            </a:gs>
            <a:gs pos="100000">
              <a:schemeClr val="accent5">
                <a:hueOff val="-5960326"/>
                <a:satOff val="23887"/>
                <a:lumOff val="517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7BEDADF-1149-4D5E-B09D-1336FB440294}">
      <dsp:nvSpPr>
        <dsp:cNvPr id="0" name=""/>
        <dsp:cNvSpPr/>
      </dsp:nvSpPr>
      <dsp:spPr>
        <a:xfrm>
          <a:off x="739391" y="2595526"/>
          <a:ext cx="693166" cy="346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 dirty="0" err="1" smtClean="0"/>
            <a:t>Grasses</a:t>
          </a:r>
          <a:endParaRPr lang="pl-PL" sz="1100" kern="1200" dirty="0"/>
        </a:p>
      </dsp:txBody>
      <dsp:txXfrm>
        <a:off x="739391" y="2595526"/>
        <a:ext cx="693166" cy="346353"/>
      </dsp:txXfrm>
    </dsp:sp>
    <dsp:sp modelId="{ADF51470-C84C-47ED-B16A-EB66E7519982}">
      <dsp:nvSpPr>
        <dsp:cNvPr id="0" name=""/>
        <dsp:cNvSpPr/>
      </dsp:nvSpPr>
      <dsp:spPr>
        <a:xfrm>
          <a:off x="811620" y="2860135"/>
          <a:ext cx="1242108" cy="1242242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gradFill rotWithShape="0">
          <a:gsLst>
            <a:gs pos="0">
              <a:schemeClr val="accent5">
                <a:hueOff val="-7947101"/>
                <a:satOff val="31849"/>
                <a:lumOff val="6902"/>
                <a:alphaOff val="0"/>
                <a:shade val="51000"/>
                <a:satMod val="130000"/>
              </a:schemeClr>
            </a:gs>
            <a:gs pos="80000">
              <a:schemeClr val="accent5">
                <a:hueOff val="-7947101"/>
                <a:satOff val="31849"/>
                <a:lumOff val="6902"/>
                <a:alphaOff val="0"/>
                <a:shade val="93000"/>
                <a:satMod val="130000"/>
              </a:schemeClr>
            </a:gs>
            <a:gs pos="100000">
              <a:schemeClr val="accent5">
                <a:hueOff val="-7947101"/>
                <a:satOff val="31849"/>
                <a:lumOff val="690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9354709-7AF4-4346-BD07-AC0AF51AEC8B}">
      <dsp:nvSpPr>
        <dsp:cNvPr id="0" name=""/>
        <dsp:cNvSpPr/>
      </dsp:nvSpPr>
      <dsp:spPr>
        <a:xfrm>
          <a:off x="1085858" y="3309969"/>
          <a:ext cx="693166" cy="346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 smtClean="0"/>
            <a:t>Legumes</a:t>
          </a:r>
          <a:endParaRPr lang="pl-PL" sz="1100" kern="1200"/>
        </a:p>
      </dsp:txBody>
      <dsp:txXfrm>
        <a:off x="1085858" y="3309969"/>
        <a:ext cx="693166" cy="346353"/>
      </dsp:txXfrm>
    </dsp:sp>
    <dsp:sp modelId="{F723DF53-D4C7-4C12-83BE-AEDEC8131D51}">
      <dsp:nvSpPr>
        <dsp:cNvPr id="0" name=""/>
        <dsp:cNvSpPr/>
      </dsp:nvSpPr>
      <dsp:spPr>
        <a:xfrm>
          <a:off x="555090" y="3657268"/>
          <a:ext cx="1067127" cy="1067884"/>
        </a:xfrm>
        <a:prstGeom prst="blockArc">
          <a:avLst>
            <a:gd name="adj1" fmla="val 0"/>
            <a:gd name="adj2" fmla="val 18900000"/>
            <a:gd name="adj3" fmla="val 12740"/>
          </a:avLst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84D3093-E0B1-4F37-BEF2-A7418EFFCFE6}">
      <dsp:nvSpPr>
        <dsp:cNvPr id="0" name=""/>
        <dsp:cNvSpPr/>
      </dsp:nvSpPr>
      <dsp:spPr>
        <a:xfrm>
          <a:off x="739391" y="4025357"/>
          <a:ext cx="693166" cy="346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 dirty="0" err="1" smtClean="0"/>
            <a:t>Maize</a:t>
          </a:r>
          <a:endParaRPr lang="pl-PL" sz="1100" kern="1200" dirty="0"/>
        </a:p>
      </dsp:txBody>
      <dsp:txXfrm>
        <a:off x="739391" y="4025357"/>
        <a:ext cx="693166" cy="346353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C8B22E-D584-4985-AA80-4BD414E877F8}">
      <dsp:nvSpPr>
        <dsp:cNvPr id="0" name=""/>
        <dsp:cNvSpPr/>
      </dsp:nvSpPr>
      <dsp:spPr>
        <a:xfrm>
          <a:off x="811620" y="0"/>
          <a:ext cx="1242108" cy="1242242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B83AFEF-A00C-405F-BA50-BDF7112857B5}">
      <dsp:nvSpPr>
        <dsp:cNvPr id="0" name=""/>
        <dsp:cNvSpPr/>
      </dsp:nvSpPr>
      <dsp:spPr>
        <a:xfrm>
          <a:off x="1085858" y="449834"/>
          <a:ext cx="693166" cy="346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 smtClean="0"/>
            <a:t>Cereals</a:t>
          </a:r>
          <a:endParaRPr lang="pl-PL" sz="1100" kern="1200"/>
        </a:p>
      </dsp:txBody>
      <dsp:txXfrm>
        <a:off x="1085858" y="449834"/>
        <a:ext cx="693166" cy="346353"/>
      </dsp:txXfrm>
    </dsp:sp>
    <dsp:sp modelId="{E6C8E623-A5C3-4853-B6F9-D01BA5D07177}">
      <dsp:nvSpPr>
        <dsp:cNvPr id="0" name=""/>
        <dsp:cNvSpPr/>
      </dsp:nvSpPr>
      <dsp:spPr>
        <a:xfrm>
          <a:off x="466551" y="713970"/>
          <a:ext cx="1242108" cy="1242242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gradFill rotWithShape="0">
          <a:gsLst>
            <a:gs pos="0">
              <a:schemeClr val="accent5">
                <a:hueOff val="-1986775"/>
                <a:satOff val="7962"/>
                <a:lumOff val="1726"/>
                <a:alphaOff val="0"/>
                <a:shade val="51000"/>
                <a:satMod val="130000"/>
              </a:schemeClr>
            </a:gs>
            <a:gs pos="80000">
              <a:schemeClr val="accent5">
                <a:hueOff val="-1986775"/>
                <a:satOff val="7962"/>
                <a:lumOff val="1726"/>
                <a:alphaOff val="0"/>
                <a:shade val="93000"/>
                <a:satMod val="130000"/>
              </a:schemeClr>
            </a:gs>
            <a:gs pos="100000">
              <a:schemeClr val="accent5">
                <a:hueOff val="-1986775"/>
                <a:satOff val="7962"/>
                <a:lumOff val="172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51EB53D-13DE-4C39-9CB9-053D75D3219B}">
      <dsp:nvSpPr>
        <dsp:cNvPr id="0" name=""/>
        <dsp:cNvSpPr/>
      </dsp:nvSpPr>
      <dsp:spPr>
        <a:xfrm>
          <a:off x="739391" y="1165222"/>
          <a:ext cx="693166" cy="346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 smtClean="0"/>
            <a:t>Potatoes </a:t>
          </a:r>
          <a:endParaRPr lang="pl-PL" sz="1100" kern="1200"/>
        </a:p>
      </dsp:txBody>
      <dsp:txXfrm>
        <a:off x="739391" y="1165222"/>
        <a:ext cx="693166" cy="346353"/>
      </dsp:txXfrm>
    </dsp:sp>
    <dsp:sp modelId="{7832B17C-240F-4140-8B07-DD5444DAD24C}">
      <dsp:nvSpPr>
        <dsp:cNvPr id="0" name=""/>
        <dsp:cNvSpPr/>
      </dsp:nvSpPr>
      <dsp:spPr>
        <a:xfrm>
          <a:off x="811620" y="1430303"/>
          <a:ext cx="1242108" cy="1242242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gradFill rotWithShape="0">
          <a:gsLst>
            <a:gs pos="0">
              <a:schemeClr val="accent5">
                <a:hueOff val="-3973551"/>
                <a:satOff val="15924"/>
                <a:lumOff val="3451"/>
                <a:alphaOff val="0"/>
                <a:shade val="51000"/>
                <a:satMod val="130000"/>
              </a:schemeClr>
            </a:gs>
            <a:gs pos="80000">
              <a:schemeClr val="accent5">
                <a:hueOff val="-3973551"/>
                <a:satOff val="15924"/>
                <a:lumOff val="3451"/>
                <a:alphaOff val="0"/>
                <a:shade val="93000"/>
                <a:satMod val="130000"/>
              </a:schemeClr>
            </a:gs>
            <a:gs pos="100000">
              <a:schemeClr val="accent5">
                <a:hueOff val="-3973551"/>
                <a:satOff val="15924"/>
                <a:lumOff val="345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27D700F-A26D-4B7B-B541-3075061E8163}">
      <dsp:nvSpPr>
        <dsp:cNvPr id="0" name=""/>
        <dsp:cNvSpPr/>
      </dsp:nvSpPr>
      <dsp:spPr>
        <a:xfrm>
          <a:off x="1085858" y="1880138"/>
          <a:ext cx="693166" cy="346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 smtClean="0"/>
            <a:t>Oilseed rape</a:t>
          </a:r>
          <a:endParaRPr lang="pl-PL" sz="1100" kern="1200"/>
        </a:p>
      </dsp:txBody>
      <dsp:txXfrm>
        <a:off x="1085858" y="1880138"/>
        <a:ext cx="693166" cy="346353"/>
      </dsp:txXfrm>
    </dsp:sp>
    <dsp:sp modelId="{B6995EBF-D46B-40D0-8725-FFC2F8D6F6E6}">
      <dsp:nvSpPr>
        <dsp:cNvPr id="0" name=""/>
        <dsp:cNvSpPr/>
      </dsp:nvSpPr>
      <dsp:spPr>
        <a:xfrm>
          <a:off x="466551" y="2145691"/>
          <a:ext cx="1242108" cy="1242242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gradFill rotWithShape="0">
          <a:gsLst>
            <a:gs pos="0">
              <a:schemeClr val="accent5">
                <a:hueOff val="-5960326"/>
                <a:satOff val="23887"/>
                <a:lumOff val="5177"/>
                <a:alphaOff val="0"/>
                <a:shade val="51000"/>
                <a:satMod val="130000"/>
              </a:schemeClr>
            </a:gs>
            <a:gs pos="80000">
              <a:schemeClr val="accent5">
                <a:hueOff val="-5960326"/>
                <a:satOff val="23887"/>
                <a:lumOff val="5177"/>
                <a:alphaOff val="0"/>
                <a:shade val="93000"/>
                <a:satMod val="130000"/>
              </a:schemeClr>
            </a:gs>
            <a:gs pos="100000">
              <a:schemeClr val="accent5">
                <a:hueOff val="-5960326"/>
                <a:satOff val="23887"/>
                <a:lumOff val="517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7BEDADF-1149-4D5E-B09D-1336FB440294}">
      <dsp:nvSpPr>
        <dsp:cNvPr id="0" name=""/>
        <dsp:cNvSpPr/>
      </dsp:nvSpPr>
      <dsp:spPr>
        <a:xfrm>
          <a:off x="739391" y="2595526"/>
          <a:ext cx="693166" cy="346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 dirty="0" err="1" smtClean="0"/>
            <a:t>Grasses</a:t>
          </a:r>
          <a:endParaRPr lang="pl-PL" sz="1100" kern="1200" dirty="0"/>
        </a:p>
      </dsp:txBody>
      <dsp:txXfrm>
        <a:off x="739391" y="2595526"/>
        <a:ext cx="693166" cy="346353"/>
      </dsp:txXfrm>
    </dsp:sp>
    <dsp:sp modelId="{ADF51470-C84C-47ED-B16A-EB66E7519982}">
      <dsp:nvSpPr>
        <dsp:cNvPr id="0" name=""/>
        <dsp:cNvSpPr/>
      </dsp:nvSpPr>
      <dsp:spPr>
        <a:xfrm>
          <a:off x="811620" y="2860135"/>
          <a:ext cx="1242108" cy="1242242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gradFill rotWithShape="0">
          <a:gsLst>
            <a:gs pos="0">
              <a:schemeClr val="accent5">
                <a:hueOff val="-7947101"/>
                <a:satOff val="31849"/>
                <a:lumOff val="6902"/>
                <a:alphaOff val="0"/>
                <a:shade val="51000"/>
                <a:satMod val="130000"/>
              </a:schemeClr>
            </a:gs>
            <a:gs pos="80000">
              <a:schemeClr val="accent5">
                <a:hueOff val="-7947101"/>
                <a:satOff val="31849"/>
                <a:lumOff val="6902"/>
                <a:alphaOff val="0"/>
                <a:shade val="93000"/>
                <a:satMod val="130000"/>
              </a:schemeClr>
            </a:gs>
            <a:gs pos="100000">
              <a:schemeClr val="accent5">
                <a:hueOff val="-7947101"/>
                <a:satOff val="31849"/>
                <a:lumOff val="690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9354709-7AF4-4346-BD07-AC0AF51AEC8B}">
      <dsp:nvSpPr>
        <dsp:cNvPr id="0" name=""/>
        <dsp:cNvSpPr/>
      </dsp:nvSpPr>
      <dsp:spPr>
        <a:xfrm>
          <a:off x="1085858" y="3309969"/>
          <a:ext cx="693166" cy="346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 smtClean="0"/>
            <a:t>Legumes</a:t>
          </a:r>
          <a:endParaRPr lang="pl-PL" sz="1100" kern="1200"/>
        </a:p>
      </dsp:txBody>
      <dsp:txXfrm>
        <a:off x="1085858" y="3309969"/>
        <a:ext cx="693166" cy="346353"/>
      </dsp:txXfrm>
    </dsp:sp>
    <dsp:sp modelId="{F723DF53-D4C7-4C12-83BE-AEDEC8131D51}">
      <dsp:nvSpPr>
        <dsp:cNvPr id="0" name=""/>
        <dsp:cNvSpPr/>
      </dsp:nvSpPr>
      <dsp:spPr>
        <a:xfrm>
          <a:off x="555090" y="3657268"/>
          <a:ext cx="1067127" cy="1067884"/>
        </a:xfrm>
        <a:prstGeom prst="blockArc">
          <a:avLst>
            <a:gd name="adj1" fmla="val 0"/>
            <a:gd name="adj2" fmla="val 18900000"/>
            <a:gd name="adj3" fmla="val 12740"/>
          </a:avLst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84D3093-E0B1-4F37-BEF2-A7418EFFCFE6}">
      <dsp:nvSpPr>
        <dsp:cNvPr id="0" name=""/>
        <dsp:cNvSpPr/>
      </dsp:nvSpPr>
      <dsp:spPr>
        <a:xfrm>
          <a:off x="739391" y="4025357"/>
          <a:ext cx="693166" cy="346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 dirty="0" err="1" smtClean="0"/>
            <a:t>Maize</a:t>
          </a:r>
          <a:endParaRPr lang="pl-PL" sz="1100" kern="1200" dirty="0"/>
        </a:p>
      </dsp:txBody>
      <dsp:txXfrm>
        <a:off x="739391" y="4025357"/>
        <a:ext cx="693166" cy="346353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C8B22E-D584-4985-AA80-4BD414E877F8}">
      <dsp:nvSpPr>
        <dsp:cNvPr id="0" name=""/>
        <dsp:cNvSpPr/>
      </dsp:nvSpPr>
      <dsp:spPr>
        <a:xfrm>
          <a:off x="811620" y="0"/>
          <a:ext cx="1242108" cy="1242242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B83AFEF-A00C-405F-BA50-BDF7112857B5}">
      <dsp:nvSpPr>
        <dsp:cNvPr id="0" name=""/>
        <dsp:cNvSpPr/>
      </dsp:nvSpPr>
      <dsp:spPr>
        <a:xfrm>
          <a:off x="1085858" y="449834"/>
          <a:ext cx="693166" cy="346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 smtClean="0"/>
            <a:t>Cereals</a:t>
          </a:r>
          <a:endParaRPr lang="pl-PL" sz="1100" kern="1200"/>
        </a:p>
      </dsp:txBody>
      <dsp:txXfrm>
        <a:off x="1085858" y="449834"/>
        <a:ext cx="693166" cy="346353"/>
      </dsp:txXfrm>
    </dsp:sp>
    <dsp:sp modelId="{E6C8E623-A5C3-4853-B6F9-D01BA5D07177}">
      <dsp:nvSpPr>
        <dsp:cNvPr id="0" name=""/>
        <dsp:cNvSpPr/>
      </dsp:nvSpPr>
      <dsp:spPr>
        <a:xfrm>
          <a:off x="466551" y="713970"/>
          <a:ext cx="1242108" cy="1242242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gradFill rotWithShape="0">
          <a:gsLst>
            <a:gs pos="0">
              <a:schemeClr val="accent5">
                <a:hueOff val="-1986775"/>
                <a:satOff val="7962"/>
                <a:lumOff val="1726"/>
                <a:alphaOff val="0"/>
                <a:shade val="51000"/>
                <a:satMod val="130000"/>
              </a:schemeClr>
            </a:gs>
            <a:gs pos="80000">
              <a:schemeClr val="accent5">
                <a:hueOff val="-1986775"/>
                <a:satOff val="7962"/>
                <a:lumOff val="1726"/>
                <a:alphaOff val="0"/>
                <a:shade val="93000"/>
                <a:satMod val="130000"/>
              </a:schemeClr>
            </a:gs>
            <a:gs pos="100000">
              <a:schemeClr val="accent5">
                <a:hueOff val="-1986775"/>
                <a:satOff val="7962"/>
                <a:lumOff val="172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51EB53D-13DE-4C39-9CB9-053D75D3219B}">
      <dsp:nvSpPr>
        <dsp:cNvPr id="0" name=""/>
        <dsp:cNvSpPr/>
      </dsp:nvSpPr>
      <dsp:spPr>
        <a:xfrm>
          <a:off x="739391" y="1165222"/>
          <a:ext cx="693166" cy="346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 smtClean="0"/>
            <a:t>Potatoes </a:t>
          </a:r>
          <a:endParaRPr lang="pl-PL" sz="1100" kern="1200"/>
        </a:p>
      </dsp:txBody>
      <dsp:txXfrm>
        <a:off x="739391" y="1165222"/>
        <a:ext cx="693166" cy="346353"/>
      </dsp:txXfrm>
    </dsp:sp>
    <dsp:sp modelId="{7832B17C-240F-4140-8B07-DD5444DAD24C}">
      <dsp:nvSpPr>
        <dsp:cNvPr id="0" name=""/>
        <dsp:cNvSpPr/>
      </dsp:nvSpPr>
      <dsp:spPr>
        <a:xfrm>
          <a:off x="811620" y="1430303"/>
          <a:ext cx="1242108" cy="1242242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gradFill rotWithShape="0">
          <a:gsLst>
            <a:gs pos="0">
              <a:schemeClr val="accent5">
                <a:hueOff val="-3973551"/>
                <a:satOff val="15924"/>
                <a:lumOff val="3451"/>
                <a:alphaOff val="0"/>
                <a:shade val="51000"/>
                <a:satMod val="130000"/>
              </a:schemeClr>
            </a:gs>
            <a:gs pos="80000">
              <a:schemeClr val="accent5">
                <a:hueOff val="-3973551"/>
                <a:satOff val="15924"/>
                <a:lumOff val="3451"/>
                <a:alphaOff val="0"/>
                <a:shade val="93000"/>
                <a:satMod val="130000"/>
              </a:schemeClr>
            </a:gs>
            <a:gs pos="100000">
              <a:schemeClr val="accent5">
                <a:hueOff val="-3973551"/>
                <a:satOff val="15924"/>
                <a:lumOff val="345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27D700F-A26D-4B7B-B541-3075061E8163}">
      <dsp:nvSpPr>
        <dsp:cNvPr id="0" name=""/>
        <dsp:cNvSpPr/>
      </dsp:nvSpPr>
      <dsp:spPr>
        <a:xfrm>
          <a:off x="1085858" y="1880138"/>
          <a:ext cx="693166" cy="346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 smtClean="0"/>
            <a:t>Oilseed rape</a:t>
          </a:r>
          <a:endParaRPr lang="pl-PL" sz="1100" kern="1200"/>
        </a:p>
      </dsp:txBody>
      <dsp:txXfrm>
        <a:off x="1085858" y="1880138"/>
        <a:ext cx="693166" cy="346353"/>
      </dsp:txXfrm>
    </dsp:sp>
    <dsp:sp modelId="{B6995EBF-D46B-40D0-8725-FFC2F8D6F6E6}">
      <dsp:nvSpPr>
        <dsp:cNvPr id="0" name=""/>
        <dsp:cNvSpPr/>
      </dsp:nvSpPr>
      <dsp:spPr>
        <a:xfrm>
          <a:off x="466551" y="2145691"/>
          <a:ext cx="1242108" cy="1242242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gradFill rotWithShape="0">
          <a:gsLst>
            <a:gs pos="0">
              <a:schemeClr val="accent5">
                <a:hueOff val="-5960326"/>
                <a:satOff val="23887"/>
                <a:lumOff val="5177"/>
                <a:alphaOff val="0"/>
                <a:shade val="51000"/>
                <a:satMod val="130000"/>
              </a:schemeClr>
            </a:gs>
            <a:gs pos="80000">
              <a:schemeClr val="accent5">
                <a:hueOff val="-5960326"/>
                <a:satOff val="23887"/>
                <a:lumOff val="5177"/>
                <a:alphaOff val="0"/>
                <a:shade val="93000"/>
                <a:satMod val="130000"/>
              </a:schemeClr>
            </a:gs>
            <a:gs pos="100000">
              <a:schemeClr val="accent5">
                <a:hueOff val="-5960326"/>
                <a:satOff val="23887"/>
                <a:lumOff val="517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7BEDADF-1149-4D5E-B09D-1336FB440294}">
      <dsp:nvSpPr>
        <dsp:cNvPr id="0" name=""/>
        <dsp:cNvSpPr/>
      </dsp:nvSpPr>
      <dsp:spPr>
        <a:xfrm>
          <a:off x="739391" y="2595526"/>
          <a:ext cx="693166" cy="346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 dirty="0" err="1" smtClean="0"/>
            <a:t>Grasses</a:t>
          </a:r>
          <a:endParaRPr lang="pl-PL" sz="1100" kern="1200" dirty="0"/>
        </a:p>
      </dsp:txBody>
      <dsp:txXfrm>
        <a:off x="739391" y="2595526"/>
        <a:ext cx="693166" cy="346353"/>
      </dsp:txXfrm>
    </dsp:sp>
    <dsp:sp modelId="{ADF51470-C84C-47ED-B16A-EB66E7519982}">
      <dsp:nvSpPr>
        <dsp:cNvPr id="0" name=""/>
        <dsp:cNvSpPr/>
      </dsp:nvSpPr>
      <dsp:spPr>
        <a:xfrm>
          <a:off x="811620" y="2860135"/>
          <a:ext cx="1242108" cy="1242242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gradFill rotWithShape="0">
          <a:gsLst>
            <a:gs pos="0">
              <a:schemeClr val="accent5">
                <a:hueOff val="-7947101"/>
                <a:satOff val="31849"/>
                <a:lumOff val="6902"/>
                <a:alphaOff val="0"/>
                <a:shade val="51000"/>
                <a:satMod val="130000"/>
              </a:schemeClr>
            </a:gs>
            <a:gs pos="80000">
              <a:schemeClr val="accent5">
                <a:hueOff val="-7947101"/>
                <a:satOff val="31849"/>
                <a:lumOff val="6902"/>
                <a:alphaOff val="0"/>
                <a:shade val="93000"/>
                <a:satMod val="130000"/>
              </a:schemeClr>
            </a:gs>
            <a:gs pos="100000">
              <a:schemeClr val="accent5">
                <a:hueOff val="-7947101"/>
                <a:satOff val="31849"/>
                <a:lumOff val="690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9354709-7AF4-4346-BD07-AC0AF51AEC8B}">
      <dsp:nvSpPr>
        <dsp:cNvPr id="0" name=""/>
        <dsp:cNvSpPr/>
      </dsp:nvSpPr>
      <dsp:spPr>
        <a:xfrm>
          <a:off x="1085858" y="3309969"/>
          <a:ext cx="693166" cy="346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 smtClean="0"/>
            <a:t>Legumes</a:t>
          </a:r>
          <a:endParaRPr lang="pl-PL" sz="1100" kern="1200"/>
        </a:p>
      </dsp:txBody>
      <dsp:txXfrm>
        <a:off x="1085858" y="3309969"/>
        <a:ext cx="693166" cy="346353"/>
      </dsp:txXfrm>
    </dsp:sp>
    <dsp:sp modelId="{F723DF53-D4C7-4C12-83BE-AEDEC8131D51}">
      <dsp:nvSpPr>
        <dsp:cNvPr id="0" name=""/>
        <dsp:cNvSpPr/>
      </dsp:nvSpPr>
      <dsp:spPr>
        <a:xfrm>
          <a:off x="555090" y="3657268"/>
          <a:ext cx="1067127" cy="1067884"/>
        </a:xfrm>
        <a:prstGeom prst="blockArc">
          <a:avLst>
            <a:gd name="adj1" fmla="val 0"/>
            <a:gd name="adj2" fmla="val 18900000"/>
            <a:gd name="adj3" fmla="val 12740"/>
          </a:avLst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84D3093-E0B1-4F37-BEF2-A7418EFFCFE6}">
      <dsp:nvSpPr>
        <dsp:cNvPr id="0" name=""/>
        <dsp:cNvSpPr/>
      </dsp:nvSpPr>
      <dsp:spPr>
        <a:xfrm>
          <a:off x="739391" y="4025357"/>
          <a:ext cx="693166" cy="346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 dirty="0" err="1" smtClean="0"/>
            <a:t>Maize</a:t>
          </a:r>
          <a:endParaRPr lang="pl-PL" sz="1100" kern="1200" dirty="0"/>
        </a:p>
      </dsp:txBody>
      <dsp:txXfrm>
        <a:off x="739391" y="4025357"/>
        <a:ext cx="693166" cy="346353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C8B22E-D584-4985-AA80-4BD414E877F8}">
      <dsp:nvSpPr>
        <dsp:cNvPr id="0" name=""/>
        <dsp:cNvSpPr/>
      </dsp:nvSpPr>
      <dsp:spPr>
        <a:xfrm>
          <a:off x="811620" y="0"/>
          <a:ext cx="1242108" cy="1242242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B83AFEF-A00C-405F-BA50-BDF7112857B5}">
      <dsp:nvSpPr>
        <dsp:cNvPr id="0" name=""/>
        <dsp:cNvSpPr/>
      </dsp:nvSpPr>
      <dsp:spPr>
        <a:xfrm>
          <a:off x="1085858" y="449834"/>
          <a:ext cx="693166" cy="346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 smtClean="0"/>
            <a:t>Cereals</a:t>
          </a:r>
          <a:endParaRPr lang="pl-PL" sz="1100" kern="1200"/>
        </a:p>
      </dsp:txBody>
      <dsp:txXfrm>
        <a:off x="1085858" y="449834"/>
        <a:ext cx="693166" cy="346353"/>
      </dsp:txXfrm>
    </dsp:sp>
    <dsp:sp modelId="{E6C8E623-A5C3-4853-B6F9-D01BA5D07177}">
      <dsp:nvSpPr>
        <dsp:cNvPr id="0" name=""/>
        <dsp:cNvSpPr/>
      </dsp:nvSpPr>
      <dsp:spPr>
        <a:xfrm>
          <a:off x="466551" y="713970"/>
          <a:ext cx="1242108" cy="1242242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gradFill rotWithShape="0">
          <a:gsLst>
            <a:gs pos="0">
              <a:schemeClr val="accent5">
                <a:hueOff val="-1986775"/>
                <a:satOff val="7962"/>
                <a:lumOff val="1726"/>
                <a:alphaOff val="0"/>
                <a:shade val="51000"/>
                <a:satMod val="130000"/>
              </a:schemeClr>
            </a:gs>
            <a:gs pos="80000">
              <a:schemeClr val="accent5">
                <a:hueOff val="-1986775"/>
                <a:satOff val="7962"/>
                <a:lumOff val="1726"/>
                <a:alphaOff val="0"/>
                <a:shade val="93000"/>
                <a:satMod val="130000"/>
              </a:schemeClr>
            </a:gs>
            <a:gs pos="100000">
              <a:schemeClr val="accent5">
                <a:hueOff val="-1986775"/>
                <a:satOff val="7962"/>
                <a:lumOff val="172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51EB53D-13DE-4C39-9CB9-053D75D3219B}">
      <dsp:nvSpPr>
        <dsp:cNvPr id="0" name=""/>
        <dsp:cNvSpPr/>
      </dsp:nvSpPr>
      <dsp:spPr>
        <a:xfrm>
          <a:off x="739391" y="1165222"/>
          <a:ext cx="693166" cy="346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 smtClean="0"/>
            <a:t>Potatoes </a:t>
          </a:r>
          <a:endParaRPr lang="pl-PL" sz="1100" kern="1200"/>
        </a:p>
      </dsp:txBody>
      <dsp:txXfrm>
        <a:off x="739391" y="1165222"/>
        <a:ext cx="693166" cy="346353"/>
      </dsp:txXfrm>
    </dsp:sp>
    <dsp:sp modelId="{7832B17C-240F-4140-8B07-DD5444DAD24C}">
      <dsp:nvSpPr>
        <dsp:cNvPr id="0" name=""/>
        <dsp:cNvSpPr/>
      </dsp:nvSpPr>
      <dsp:spPr>
        <a:xfrm>
          <a:off x="811620" y="1430303"/>
          <a:ext cx="1242108" cy="1242242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gradFill rotWithShape="0">
          <a:gsLst>
            <a:gs pos="0">
              <a:schemeClr val="accent5">
                <a:hueOff val="-3973551"/>
                <a:satOff val="15924"/>
                <a:lumOff val="3451"/>
                <a:alphaOff val="0"/>
                <a:shade val="51000"/>
                <a:satMod val="130000"/>
              </a:schemeClr>
            </a:gs>
            <a:gs pos="80000">
              <a:schemeClr val="accent5">
                <a:hueOff val="-3973551"/>
                <a:satOff val="15924"/>
                <a:lumOff val="3451"/>
                <a:alphaOff val="0"/>
                <a:shade val="93000"/>
                <a:satMod val="130000"/>
              </a:schemeClr>
            </a:gs>
            <a:gs pos="100000">
              <a:schemeClr val="accent5">
                <a:hueOff val="-3973551"/>
                <a:satOff val="15924"/>
                <a:lumOff val="345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27D700F-A26D-4B7B-B541-3075061E8163}">
      <dsp:nvSpPr>
        <dsp:cNvPr id="0" name=""/>
        <dsp:cNvSpPr/>
      </dsp:nvSpPr>
      <dsp:spPr>
        <a:xfrm>
          <a:off x="1085858" y="1880138"/>
          <a:ext cx="693166" cy="346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 smtClean="0"/>
            <a:t>Oilseed rape</a:t>
          </a:r>
          <a:endParaRPr lang="pl-PL" sz="1100" kern="1200"/>
        </a:p>
      </dsp:txBody>
      <dsp:txXfrm>
        <a:off x="1085858" y="1880138"/>
        <a:ext cx="693166" cy="346353"/>
      </dsp:txXfrm>
    </dsp:sp>
    <dsp:sp modelId="{B6995EBF-D46B-40D0-8725-FFC2F8D6F6E6}">
      <dsp:nvSpPr>
        <dsp:cNvPr id="0" name=""/>
        <dsp:cNvSpPr/>
      </dsp:nvSpPr>
      <dsp:spPr>
        <a:xfrm>
          <a:off x="466551" y="2145691"/>
          <a:ext cx="1242108" cy="1242242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gradFill rotWithShape="0">
          <a:gsLst>
            <a:gs pos="0">
              <a:schemeClr val="accent5">
                <a:hueOff val="-5960326"/>
                <a:satOff val="23887"/>
                <a:lumOff val="5177"/>
                <a:alphaOff val="0"/>
                <a:shade val="51000"/>
                <a:satMod val="130000"/>
              </a:schemeClr>
            </a:gs>
            <a:gs pos="80000">
              <a:schemeClr val="accent5">
                <a:hueOff val="-5960326"/>
                <a:satOff val="23887"/>
                <a:lumOff val="5177"/>
                <a:alphaOff val="0"/>
                <a:shade val="93000"/>
                <a:satMod val="130000"/>
              </a:schemeClr>
            </a:gs>
            <a:gs pos="100000">
              <a:schemeClr val="accent5">
                <a:hueOff val="-5960326"/>
                <a:satOff val="23887"/>
                <a:lumOff val="517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7BEDADF-1149-4D5E-B09D-1336FB440294}">
      <dsp:nvSpPr>
        <dsp:cNvPr id="0" name=""/>
        <dsp:cNvSpPr/>
      </dsp:nvSpPr>
      <dsp:spPr>
        <a:xfrm>
          <a:off x="739391" y="2595526"/>
          <a:ext cx="693166" cy="346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 dirty="0" err="1" smtClean="0"/>
            <a:t>Grasses</a:t>
          </a:r>
          <a:endParaRPr lang="pl-PL" sz="1100" kern="1200" dirty="0"/>
        </a:p>
      </dsp:txBody>
      <dsp:txXfrm>
        <a:off x="739391" y="2595526"/>
        <a:ext cx="693166" cy="346353"/>
      </dsp:txXfrm>
    </dsp:sp>
    <dsp:sp modelId="{ADF51470-C84C-47ED-B16A-EB66E7519982}">
      <dsp:nvSpPr>
        <dsp:cNvPr id="0" name=""/>
        <dsp:cNvSpPr/>
      </dsp:nvSpPr>
      <dsp:spPr>
        <a:xfrm>
          <a:off x="811620" y="2860135"/>
          <a:ext cx="1242108" cy="1242242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gradFill rotWithShape="0">
          <a:gsLst>
            <a:gs pos="0">
              <a:schemeClr val="accent5">
                <a:hueOff val="-7947101"/>
                <a:satOff val="31849"/>
                <a:lumOff val="6902"/>
                <a:alphaOff val="0"/>
                <a:shade val="51000"/>
                <a:satMod val="130000"/>
              </a:schemeClr>
            </a:gs>
            <a:gs pos="80000">
              <a:schemeClr val="accent5">
                <a:hueOff val="-7947101"/>
                <a:satOff val="31849"/>
                <a:lumOff val="6902"/>
                <a:alphaOff val="0"/>
                <a:shade val="93000"/>
                <a:satMod val="130000"/>
              </a:schemeClr>
            </a:gs>
            <a:gs pos="100000">
              <a:schemeClr val="accent5">
                <a:hueOff val="-7947101"/>
                <a:satOff val="31849"/>
                <a:lumOff val="690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9354709-7AF4-4346-BD07-AC0AF51AEC8B}">
      <dsp:nvSpPr>
        <dsp:cNvPr id="0" name=""/>
        <dsp:cNvSpPr/>
      </dsp:nvSpPr>
      <dsp:spPr>
        <a:xfrm>
          <a:off x="1085858" y="3309969"/>
          <a:ext cx="693166" cy="346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 smtClean="0"/>
            <a:t>Legumes</a:t>
          </a:r>
          <a:endParaRPr lang="pl-PL" sz="1100" kern="1200"/>
        </a:p>
      </dsp:txBody>
      <dsp:txXfrm>
        <a:off x="1085858" y="3309969"/>
        <a:ext cx="693166" cy="346353"/>
      </dsp:txXfrm>
    </dsp:sp>
    <dsp:sp modelId="{F723DF53-D4C7-4C12-83BE-AEDEC8131D51}">
      <dsp:nvSpPr>
        <dsp:cNvPr id="0" name=""/>
        <dsp:cNvSpPr/>
      </dsp:nvSpPr>
      <dsp:spPr>
        <a:xfrm>
          <a:off x="555090" y="3657268"/>
          <a:ext cx="1067127" cy="1067884"/>
        </a:xfrm>
        <a:prstGeom prst="blockArc">
          <a:avLst>
            <a:gd name="adj1" fmla="val 0"/>
            <a:gd name="adj2" fmla="val 18900000"/>
            <a:gd name="adj3" fmla="val 12740"/>
          </a:avLst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84D3093-E0B1-4F37-BEF2-A7418EFFCFE6}">
      <dsp:nvSpPr>
        <dsp:cNvPr id="0" name=""/>
        <dsp:cNvSpPr/>
      </dsp:nvSpPr>
      <dsp:spPr>
        <a:xfrm>
          <a:off x="739391" y="4025357"/>
          <a:ext cx="693166" cy="346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 dirty="0" err="1" smtClean="0"/>
            <a:t>Maize</a:t>
          </a:r>
          <a:endParaRPr lang="pl-PL" sz="1100" kern="1200" dirty="0"/>
        </a:p>
      </dsp:txBody>
      <dsp:txXfrm>
        <a:off x="739391" y="4025357"/>
        <a:ext cx="693166" cy="34635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C8B22E-D584-4985-AA80-4BD414E877F8}">
      <dsp:nvSpPr>
        <dsp:cNvPr id="0" name=""/>
        <dsp:cNvSpPr/>
      </dsp:nvSpPr>
      <dsp:spPr>
        <a:xfrm>
          <a:off x="811620" y="0"/>
          <a:ext cx="1242108" cy="1242242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B83AFEF-A00C-405F-BA50-BDF7112857B5}">
      <dsp:nvSpPr>
        <dsp:cNvPr id="0" name=""/>
        <dsp:cNvSpPr/>
      </dsp:nvSpPr>
      <dsp:spPr>
        <a:xfrm>
          <a:off x="1085858" y="449834"/>
          <a:ext cx="693166" cy="346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 smtClean="0"/>
            <a:t>Cereals</a:t>
          </a:r>
          <a:endParaRPr lang="pl-PL" sz="1100" kern="1200"/>
        </a:p>
      </dsp:txBody>
      <dsp:txXfrm>
        <a:off x="1085858" y="449834"/>
        <a:ext cx="693166" cy="346353"/>
      </dsp:txXfrm>
    </dsp:sp>
    <dsp:sp modelId="{E6C8E623-A5C3-4853-B6F9-D01BA5D07177}">
      <dsp:nvSpPr>
        <dsp:cNvPr id="0" name=""/>
        <dsp:cNvSpPr/>
      </dsp:nvSpPr>
      <dsp:spPr>
        <a:xfrm>
          <a:off x="466551" y="713970"/>
          <a:ext cx="1242108" cy="1242242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gradFill rotWithShape="0">
          <a:gsLst>
            <a:gs pos="0">
              <a:schemeClr val="accent5">
                <a:hueOff val="-1986775"/>
                <a:satOff val="7962"/>
                <a:lumOff val="1726"/>
                <a:alphaOff val="0"/>
                <a:shade val="51000"/>
                <a:satMod val="130000"/>
              </a:schemeClr>
            </a:gs>
            <a:gs pos="80000">
              <a:schemeClr val="accent5">
                <a:hueOff val="-1986775"/>
                <a:satOff val="7962"/>
                <a:lumOff val="1726"/>
                <a:alphaOff val="0"/>
                <a:shade val="93000"/>
                <a:satMod val="130000"/>
              </a:schemeClr>
            </a:gs>
            <a:gs pos="100000">
              <a:schemeClr val="accent5">
                <a:hueOff val="-1986775"/>
                <a:satOff val="7962"/>
                <a:lumOff val="172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51EB53D-13DE-4C39-9CB9-053D75D3219B}">
      <dsp:nvSpPr>
        <dsp:cNvPr id="0" name=""/>
        <dsp:cNvSpPr/>
      </dsp:nvSpPr>
      <dsp:spPr>
        <a:xfrm>
          <a:off x="739391" y="1165222"/>
          <a:ext cx="693166" cy="346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 smtClean="0"/>
            <a:t>Potatoes </a:t>
          </a:r>
          <a:endParaRPr lang="pl-PL" sz="1100" kern="1200"/>
        </a:p>
      </dsp:txBody>
      <dsp:txXfrm>
        <a:off x="739391" y="1165222"/>
        <a:ext cx="693166" cy="346353"/>
      </dsp:txXfrm>
    </dsp:sp>
    <dsp:sp modelId="{7832B17C-240F-4140-8B07-DD5444DAD24C}">
      <dsp:nvSpPr>
        <dsp:cNvPr id="0" name=""/>
        <dsp:cNvSpPr/>
      </dsp:nvSpPr>
      <dsp:spPr>
        <a:xfrm>
          <a:off x="811620" y="1430303"/>
          <a:ext cx="1242108" cy="1242242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gradFill rotWithShape="0">
          <a:gsLst>
            <a:gs pos="0">
              <a:schemeClr val="accent5">
                <a:hueOff val="-3973551"/>
                <a:satOff val="15924"/>
                <a:lumOff val="3451"/>
                <a:alphaOff val="0"/>
                <a:shade val="51000"/>
                <a:satMod val="130000"/>
              </a:schemeClr>
            </a:gs>
            <a:gs pos="80000">
              <a:schemeClr val="accent5">
                <a:hueOff val="-3973551"/>
                <a:satOff val="15924"/>
                <a:lumOff val="3451"/>
                <a:alphaOff val="0"/>
                <a:shade val="93000"/>
                <a:satMod val="130000"/>
              </a:schemeClr>
            </a:gs>
            <a:gs pos="100000">
              <a:schemeClr val="accent5">
                <a:hueOff val="-3973551"/>
                <a:satOff val="15924"/>
                <a:lumOff val="345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27D700F-A26D-4B7B-B541-3075061E8163}">
      <dsp:nvSpPr>
        <dsp:cNvPr id="0" name=""/>
        <dsp:cNvSpPr/>
      </dsp:nvSpPr>
      <dsp:spPr>
        <a:xfrm>
          <a:off x="1085858" y="1880138"/>
          <a:ext cx="693166" cy="346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 smtClean="0"/>
            <a:t>Oilseed rape</a:t>
          </a:r>
          <a:endParaRPr lang="pl-PL" sz="1100" kern="1200"/>
        </a:p>
      </dsp:txBody>
      <dsp:txXfrm>
        <a:off x="1085858" y="1880138"/>
        <a:ext cx="693166" cy="346353"/>
      </dsp:txXfrm>
    </dsp:sp>
    <dsp:sp modelId="{B6995EBF-D46B-40D0-8725-FFC2F8D6F6E6}">
      <dsp:nvSpPr>
        <dsp:cNvPr id="0" name=""/>
        <dsp:cNvSpPr/>
      </dsp:nvSpPr>
      <dsp:spPr>
        <a:xfrm>
          <a:off x="466551" y="2145691"/>
          <a:ext cx="1242108" cy="1242242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gradFill rotWithShape="0">
          <a:gsLst>
            <a:gs pos="0">
              <a:schemeClr val="accent5">
                <a:hueOff val="-5960326"/>
                <a:satOff val="23887"/>
                <a:lumOff val="5177"/>
                <a:alphaOff val="0"/>
                <a:shade val="51000"/>
                <a:satMod val="130000"/>
              </a:schemeClr>
            </a:gs>
            <a:gs pos="80000">
              <a:schemeClr val="accent5">
                <a:hueOff val="-5960326"/>
                <a:satOff val="23887"/>
                <a:lumOff val="5177"/>
                <a:alphaOff val="0"/>
                <a:shade val="93000"/>
                <a:satMod val="130000"/>
              </a:schemeClr>
            </a:gs>
            <a:gs pos="100000">
              <a:schemeClr val="accent5">
                <a:hueOff val="-5960326"/>
                <a:satOff val="23887"/>
                <a:lumOff val="517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7BEDADF-1149-4D5E-B09D-1336FB440294}">
      <dsp:nvSpPr>
        <dsp:cNvPr id="0" name=""/>
        <dsp:cNvSpPr/>
      </dsp:nvSpPr>
      <dsp:spPr>
        <a:xfrm>
          <a:off x="739391" y="2595526"/>
          <a:ext cx="693166" cy="346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 dirty="0" err="1" smtClean="0"/>
            <a:t>Grasses</a:t>
          </a:r>
          <a:endParaRPr lang="pl-PL" sz="1100" kern="1200" dirty="0"/>
        </a:p>
      </dsp:txBody>
      <dsp:txXfrm>
        <a:off x="739391" y="2595526"/>
        <a:ext cx="693166" cy="346353"/>
      </dsp:txXfrm>
    </dsp:sp>
    <dsp:sp modelId="{ADF51470-C84C-47ED-B16A-EB66E7519982}">
      <dsp:nvSpPr>
        <dsp:cNvPr id="0" name=""/>
        <dsp:cNvSpPr/>
      </dsp:nvSpPr>
      <dsp:spPr>
        <a:xfrm>
          <a:off x="811620" y="2860135"/>
          <a:ext cx="1242108" cy="1242242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gradFill rotWithShape="0">
          <a:gsLst>
            <a:gs pos="0">
              <a:schemeClr val="accent5">
                <a:hueOff val="-7947101"/>
                <a:satOff val="31849"/>
                <a:lumOff val="6902"/>
                <a:alphaOff val="0"/>
                <a:shade val="51000"/>
                <a:satMod val="130000"/>
              </a:schemeClr>
            </a:gs>
            <a:gs pos="80000">
              <a:schemeClr val="accent5">
                <a:hueOff val="-7947101"/>
                <a:satOff val="31849"/>
                <a:lumOff val="6902"/>
                <a:alphaOff val="0"/>
                <a:shade val="93000"/>
                <a:satMod val="130000"/>
              </a:schemeClr>
            </a:gs>
            <a:gs pos="100000">
              <a:schemeClr val="accent5">
                <a:hueOff val="-7947101"/>
                <a:satOff val="31849"/>
                <a:lumOff val="690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9354709-7AF4-4346-BD07-AC0AF51AEC8B}">
      <dsp:nvSpPr>
        <dsp:cNvPr id="0" name=""/>
        <dsp:cNvSpPr/>
      </dsp:nvSpPr>
      <dsp:spPr>
        <a:xfrm>
          <a:off x="1085858" y="3309969"/>
          <a:ext cx="693166" cy="346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 smtClean="0"/>
            <a:t>Legumes</a:t>
          </a:r>
          <a:endParaRPr lang="pl-PL" sz="1100" kern="1200"/>
        </a:p>
      </dsp:txBody>
      <dsp:txXfrm>
        <a:off x="1085858" y="3309969"/>
        <a:ext cx="693166" cy="346353"/>
      </dsp:txXfrm>
    </dsp:sp>
    <dsp:sp modelId="{F723DF53-D4C7-4C12-83BE-AEDEC8131D51}">
      <dsp:nvSpPr>
        <dsp:cNvPr id="0" name=""/>
        <dsp:cNvSpPr/>
      </dsp:nvSpPr>
      <dsp:spPr>
        <a:xfrm>
          <a:off x="555090" y="3657268"/>
          <a:ext cx="1067127" cy="1067884"/>
        </a:xfrm>
        <a:prstGeom prst="blockArc">
          <a:avLst>
            <a:gd name="adj1" fmla="val 0"/>
            <a:gd name="adj2" fmla="val 18900000"/>
            <a:gd name="adj3" fmla="val 12740"/>
          </a:avLst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84D3093-E0B1-4F37-BEF2-A7418EFFCFE6}">
      <dsp:nvSpPr>
        <dsp:cNvPr id="0" name=""/>
        <dsp:cNvSpPr/>
      </dsp:nvSpPr>
      <dsp:spPr>
        <a:xfrm>
          <a:off x="739391" y="4025357"/>
          <a:ext cx="693166" cy="346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 dirty="0" err="1" smtClean="0"/>
            <a:t>Maize</a:t>
          </a:r>
          <a:endParaRPr lang="pl-PL" sz="1100" kern="1200" dirty="0"/>
        </a:p>
      </dsp:txBody>
      <dsp:txXfrm>
        <a:off x="739391" y="4025357"/>
        <a:ext cx="693166" cy="34635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C8B22E-D584-4985-AA80-4BD414E877F8}">
      <dsp:nvSpPr>
        <dsp:cNvPr id="0" name=""/>
        <dsp:cNvSpPr/>
      </dsp:nvSpPr>
      <dsp:spPr>
        <a:xfrm>
          <a:off x="811620" y="0"/>
          <a:ext cx="1242108" cy="1242242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B83AFEF-A00C-405F-BA50-BDF7112857B5}">
      <dsp:nvSpPr>
        <dsp:cNvPr id="0" name=""/>
        <dsp:cNvSpPr/>
      </dsp:nvSpPr>
      <dsp:spPr>
        <a:xfrm>
          <a:off x="1085858" y="449834"/>
          <a:ext cx="693166" cy="346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 smtClean="0"/>
            <a:t>Cereals</a:t>
          </a:r>
          <a:endParaRPr lang="pl-PL" sz="1100" kern="1200"/>
        </a:p>
      </dsp:txBody>
      <dsp:txXfrm>
        <a:off x="1085858" y="449834"/>
        <a:ext cx="693166" cy="346353"/>
      </dsp:txXfrm>
    </dsp:sp>
    <dsp:sp modelId="{E6C8E623-A5C3-4853-B6F9-D01BA5D07177}">
      <dsp:nvSpPr>
        <dsp:cNvPr id="0" name=""/>
        <dsp:cNvSpPr/>
      </dsp:nvSpPr>
      <dsp:spPr>
        <a:xfrm>
          <a:off x="466551" y="713970"/>
          <a:ext cx="1242108" cy="1242242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gradFill rotWithShape="0">
          <a:gsLst>
            <a:gs pos="0">
              <a:schemeClr val="accent5">
                <a:hueOff val="-1986775"/>
                <a:satOff val="7962"/>
                <a:lumOff val="1726"/>
                <a:alphaOff val="0"/>
                <a:shade val="51000"/>
                <a:satMod val="130000"/>
              </a:schemeClr>
            </a:gs>
            <a:gs pos="80000">
              <a:schemeClr val="accent5">
                <a:hueOff val="-1986775"/>
                <a:satOff val="7962"/>
                <a:lumOff val="1726"/>
                <a:alphaOff val="0"/>
                <a:shade val="93000"/>
                <a:satMod val="130000"/>
              </a:schemeClr>
            </a:gs>
            <a:gs pos="100000">
              <a:schemeClr val="accent5">
                <a:hueOff val="-1986775"/>
                <a:satOff val="7962"/>
                <a:lumOff val="172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51EB53D-13DE-4C39-9CB9-053D75D3219B}">
      <dsp:nvSpPr>
        <dsp:cNvPr id="0" name=""/>
        <dsp:cNvSpPr/>
      </dsp:nvSpPr>
      <dsp:spPr>
        <a:xfrm>
          <a:off x="739391" y="1165222"/>
          <a:ext cx="693166" cy="346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 smtClean="0"/>
            <a:t>Potatoes </a:t>
          </a:r>
          <a:endParaRPr lang="pl-PL" sz="1100" kern="1200"/>
        </a:p>
      </dsp:txBody>
      <dsp:txXfrm>
        <a:off x="739391" y="1165222"/>
        <a:ext cx="693166" cy="346353"/>
      </dsp:txXfrm>
    </dsp:sp>
    <dsp:sp modelId="{7832B17C-240F-4140-8B07-DD5444DAD24C}">
      <dsp:nvSpPr>
        <dsp:cNvPr id="0" name=""/>
        <dsp:cNvSpPr/>
      </dsp:nvSpPr>
      <dsp:spPr>
        <a:xfrm>
          <a:off x="811620" y="1430303"/>
          <a:ext cx="1242108" cy="1242242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gradFill rotWithShape="0">
          <a:gsLst>
            <a:gs pos="0">
              <a:schemeClr val="accent5">
                <a:hueOff val="-3973551"/>
                <a:satOff val="15924"/>
                <a:lumOff val="3451"/>
                <a:alphaOff val="0"/>
                <a:shade val="51000"/>
                <a:satMod val="130000"/>
              </a:schemeClr>
            </a:gs>
            <a:gs pos="80000">
              <a:schemeClr val="accent5">
                <a:hueOff val="-3973551"/>
                <a:satOff val="15924"/>
                <a:lumOff val="3451"/>
                <a:alphaOff val="0"/>
                <a:shade val="93000"/>
                <a:satMod val="130000"/>
              </a:schemeClr>
            </a:gs>
            <a:gs pos="100000">
              <a:schemeClr val="accent5">
                <a:hueOff val="-3973551"/>
                <a:satOff val="15924"/>
                <a:lumOff val="345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27D700F-A26D-4B7B-B541-3075061E8163}">
      <dsp:nvSpPr>
        <dsp:cNvPr id="0" name=""/>
        <dsp:cNvSpPr/>
      </dsp:nvSpPr>
      <dsp:spPr>
        <a:xfrm>
          <a:off x="1085858" y="1880138"/>
          <a:ext cx="693166" cy="346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 smtClean="0"/>
            <a:t>Oilseed rape</a:t>
          </a:r>
          <a:endParaRPr lang="pl-PL" sz="1100" kern="1200"/>
        </a:p>
      </dsp:txBody>
      <dsp:txXfrm>
        <a:off x="1085858" y="1880138"/>
        <a:ext cx="693166" cy="346353"/>
      </dsp:txXfrm>
    </dsp:sp>
    <dsp:sp modelId="{B6995EBF-D46B-40D0-8725-FFC2F8D6F6E6}">
      <dsp:nvSpPr>
        <dsp:cNvPr id="0" name=""/>
        <dsp:cNvSpPr/>
      </dsp:nvSpPr>
      <dsp:spPr>
        <a:xfrm>
          <a:off x="466551" y="2145691"/>
          <a:ext cx="1242108" cy="1242242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gradFill rotWithShape="0">
          <a:gsLst>
            <a:gs pos="0">
              <a:schemeClr val="accent5">
                <a:hueOff val="-5960326"/>
                <a:satOff val="23887"/>
                <a:lumOff val="5177"/>
                <a:alphaOff val="0"/>
                <a:shade val="51000"/>
                <a:satMod val="130000"/>
              </a:schemeClr>
            </a:gs>
            <a:gs pos="80000">
              <a:schemeClr val="accent5">
                <a:hueOff val="-5960326"/>
                <a:satOff val="23887"/>
                <a:lumOff val="5177"/>
                <a:alphaOff val="0"/>
                <a:shade val="93000"/>
                <a:satMod val="130000"/>
              </a:schemeClr>
            </a:gs>
            <a:gs pos="100000">
              <a:schemeClr val="accent5">
                <a:hueOff val="-5960326"/>
                <a:satOff val="23887"/>
                <a:lumOff val="517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7BEDADF-1149-4D5E-B09D-1336FB440294}">
      <dsp:nvSpPr>
        <dsp:cNvPr id="0" name=""/>
        <dsp:cNvSpPr/>
      </dsp:nvSpPr>
      <dsp:spPr>
        <a:xfrm>
          <a:off x="739391" y="2595526"/>
          <a:ext cx="693166" cy="346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 dirty="0" err="1" smtClean="0"/>
            <a:t>Grasses</a:t>
          </a:r>
          <a:endParaRPr lang="pl-PL" sz="1100" kern="1200" dirty="0"/>
        </a:p>
      </dsp:txBody>
      <dsp:txXfrm>
        <a:off x="739391" y="2595526"/>
        <a:ext cx="693166" cy="346353"/>
      </dsp:txXfrm>
    </dsp:sp>
    <dsp:sp modelId="{ADF51470-C84C-47ED-B16A-EB66E7519982}">
      <dsp:nvSpPr>
        <dsp:cNvPr id="0" name=""/>
        <dsp:cNvSpPr/>
      </dsp:nvSpPr>
      <dsp:spPr>
        <a:xfrm>
          <a:off x="811620" y="2860135"/>
          <a:ext cx="1242108" cy="1242242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gradFill rotWithShape="0">
          <a:gsLst>
            <a:gs pos="0">
              <a:schemeClr val="accent5">
                <a:hueOff val="-7947101"/>
                <a:satOff val="31849"/>
                <a:lumOff val="6902"/>
                <a:alphaOff val="0"/>
                <a:shade val="51000"/>
                <a:satMod val="130000"/>
              </a:schemeClr>
            </a:gs>
            <a:gs pos="80000">
              <a:schemeClr val="accent5">
                <a:hueOff val="-7947101"/>
                <a:satOff val="31849"/>
                <a:lumOff val="6902"/>
                <a:alphaOff val="0"/>
                <a:shade val="93000"/>
                <a:satMod val="130000"/>
              </a:schemeClr>
            </a:gs>
            <a:gs pos="100000">
              <a:schemeClr val="accent5">
                <a:hueOff val="-7947101"/>
                <a:satOff val="31849"/>
                <a:lumOff val="690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9354709-7AF4-4346-BD07-AC0AF51AEC8B}">
      <dsp:nvSpPr>
        <dsp:cNvPr id="0" name=""/>
        <dsp:cNvSpPr/>
      </dsp:nvSpPr>
      <dsp:spPr>
        <a:xfrm>
          <a:off x="1085858" y="3309969"/>
          <a:ext cx="693166" cy="346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 smtClean="0"/>
            <a:t>Legumes</a:t>
          </a:r>
          <a:endParaRPr lang="pl-PL" sz="1100" kern="1200"/>
        </a:p>
      </dsp:txBody>
      <dsp:txXfrm>
        <a:off x="1085858" y="3309969"/>
        <a:ext cx="693166" cy="346353"/>
      </dsp:txXfrm>
    </dsp:sp>
    <dsp:sp modelId="{F723DF53-D4C7-4C12-83BE-AEDEC8131D51}">
      <dsp:nvSpPr>
        <dsp:cNvPr id="0" name=""/>
        <dsp:cNvSpPr/>
      </dsp:nvSpPr>
      <dsp:spPr>
        <a:xfrm>
          <a:off x="555090" y="3657268"/>
          <a:ext cx="1067127" cy="1067884"/>
        </a:xfrm>
        <a:prstGeom prst="blockArc">
          <a:avLst>
            <a:gd name="adj1" fmla="val 0"/>
            <a:gd name="adj2" fmla="val 18900000"/>
            <a:gd name="adj3" fmla="val 12740"/>
          </a:avLst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84D3093-E0B1-4F37-BEF2-A7418EFFCFE6}">
      <dsp:nvSpPr>
        <dsp:cNvPr id="0" name=""/>
        <dsp:cNvSpPr/>
      </dsp:nvSpPr>
      <dsp:spPr>
        <a:xfrm>
          <a:off x="739391" y="4025357"/>
          <a:ext cx="693166" cy="346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 dirty="0" err="1" smtClean="0"/>
            <a:t>Maize</a:t>
          </a:r>
          <a:endParaRPr lang="pl-PL" sz="1100" kern="1200" dirty="0"/>
        </a:p>
      </dsp:txBody>
      <dsp:txXfrm>
        <a:off x="739391" y="4025357"/>
        <a:ext cx="693166" cy="34635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C8B22E-D584-4985-AA80-4BD414E877F8}">
      <dsp:nvSpPr>
        <dsp:cNvPr id="0" name=""/>
        <dsp:cNvSpPr/>
      </dsp:nvSpPr>
      <dsp:spPr>
        <a:xfrm>
          <a:off x="811620" y="0"/>
          <a:ext cx="1242108" cy="1242242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B83AFEF-A00C-405F-BA50-BDF7112857B5}">
      <dsp:nvSpPr>
        <dsp:cNvPr id="0" name=""/>
        <dsp:cNvSpPr/>
      </dsp:nvSpPr>
      <dsp:spPr>
        <a:xfrm>
          <a:off x="1085858" y="449834"/>
          <a:ext cx="693166" cy="346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 smtClean="0"/>
            <a:t>Cereals</a:t>
          </a:r>
          <a:endParaRPr lang="pl-PL" sz="1100" kern="1200"/>
        </a:p>
      </dsp:txBody>
      <dsp:txXfrm>
        <a:off x="1085858" y="449834"/>
        <a:ext cx="693166" cy="346353"/>
      </dsp:txXfrm>
    </dsp:sp>
    <dsp:sp modelId="{E6C8E623-A5C3-4853-B6F9-D01BA5D07177}">
      <dsp:nvSpPr>
        <dsp:cNvPr id="0" name=""/>
        <dsp:cNvSpPr/>
      </dsp:nvSpPr>
      <dsp:spPr>
        <a:xfrm>
          <a:off x="466551" y="713970"/>
          <a:ext cx="1242108" cy="1242242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gradFill rotWithShape="0">
          <a:gsLst>
            <a:gs pos="0">
              <a:schemeClr val="accent5">
                <a:hueOff val="-1986775"/>
                <a:satOff val="7962"/>
                <a:lumOff val="1726"/>
                <a:alphaOff val="0"/>
                <a:shade val="51000"/>
                <a:satMod val="130000"/>
              </a:schemeClr>
            </a:gs>
            <a:gs pos="80000">
              <a:schemeClr val="accent5">
                <a:hueOff val="-1986775"/>
                <a:satOff val="7962"/>
                <a:lumOff val="1726"/>
                <a:alphaOff val="0"/>
                <a:shade val="93000"/>
                <a:satMod val="130000"/>
              </a:schemeClr>
            </a:gs>
            <a:gs pos="100000">
              <a:schemeClr val="accent5">
                <a:hueOff val="-1986775"/>
                <a:satOff val="7962"/>
                <a:lumOff val="172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51EB53D-13DE-4C39-9CB9-053D75D3219B}">
      <dsp:nvSpPr>
        <dsp:cNvPr id="0" name=""/>
        <dsp:cNvSpPr/>
      </dsp:nvSpPr>
      <dsp:spPr>
        <a:xfrm>
          <a:off x="739391" y="1165222"/>
          <a:ext cx="693166" cy="346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 smtClean="0"/>
            <a:t>Potatoes </a:t>
          </a:r>
          <a:endParaRPr lang="pl-PL" sz="1100" kern="1200"/>
        </a:p>
      </dsp:txBody>
      <dsp:txXfrm>
        <a:off x="739391" y="1165222"/>
        <a:ext cx="693166" cy="346353"/>
      </dsp:txXfrm>
    </dsp:sp>
    <dsp:sp modelId="{7832B17C-240F-4140-8B07-DD5444DAD24C}">
      <dsp:nvSpPr>
        <dsp:cNvPr id="0" name=""/>
        <dsp:cNvSpPr/>
      </dsp:nvSpPr>
      <dsp:spPr>
        <a:xfrm>
          <a:off x="811620" y="1430303"/>
          <a:ext cx="1242108" cy="1242242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gradFill rotWithShape="0">
          <a:gsLst>
            <a:gs pos="0">
              <a:schemeClr val="accent5">
                <a:hueOff val="-3973551"/>
                <a:satOff val="15924"/>
                <a:lumOff val="3451"/>
                <a:alphaOff val="0"/>
                <a:shade val="51000"/>
                <a:satMod val="130000"/>
              </a:schemeClr>
            </a:gs>
            <a:gs pos="80000">
              <a:schemeClr val="accent5">
                <a:hueOff val="-3973551"/>
                <a:satOff val="15924"/>
                <a:lumOff val="3451"/>
                <a:alphaOff val="0"/>
                <a:shade val="93000"/>
                <a:satMod val="130000"/>
              </a:schemeClr>
            </a:gs>
            <a:gs pos="100000">
              <a:schemeClr val="accent5">
                <a:hueOff val="-3973551"/>
                <a:satOff val="15924"/>
                <a:lumOff val="345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27D700F-A26D-4B7B-B541-3075061E8163}">
      <dsp:nvSpPr>
        <dsp:cNvPr id="0" name=""/>
        <dsp:cNvSpPr/>
      </dsp:nvSpPr>
      <dsp:spPr>
        <a:xfrm>
          <a:off x="1085858" y="1880138"/>
          <a:ext cx="693166" cy="346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 smtClean="0"/>
            <a:t>Oilseed rape</a:t>
          </a:r>
          <a:endParaRPr lang="pl-PL" sz="1100" kern="1200"/>
        </a:p>
      </dsp:txBody>
      <dsp:txXfrm>
        <a:off x="1085858" y="1880138"/>
        <a:ext cx="693166" cy="346353"/>
      </dsp:txXfrm>
    </dsp:sp>
    <dsp:sp modelId="{B6995EBF-D46B-40D0-8725-FFC2F8D6F6E6}">
      <dsp:nvSpPr>
        <dsp:cNvPr id="0" name=""/>
        <dsp:cNvSpPr/>
      </dsp:nvSpPr>
      <dsp:spPr>
        <a:xfrm>
          <a:off x="466551" y="2145691"/>
          <a:ext cx="1242108" cy="1242242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gradFill rotWithShape="0">
          <a:gsLst>
            <a:gs pos="0">
              <a:schemeClr val="accent5">
                <a:hueOff val="-5960326"/>
                <a:satOff val="23887"/>
                <a:lumOff val="5177"/>
                <a:alphaOff val="0"/>
                <a:shade val="51000"/>
                <a:satMod val="130000"/>
              </a:schemeClr>
            </a:gs>
            <a:gs pos="80000">
              <a:schemeClr val="accent5">
                <a:hueOff val="-5960326"/>
                <a:satOff val="23887"/>
                <a:lumOff val="5177"/>
                <a:alphaOff val="0"/>
                <a:shade val="93000"/>
                <a:satMod val="130000"/>
              </a:schemeClr>
            </a:gs>
            <a:gs pos="100000">
              <a:schemeClr val="accent5">
                <a:hueOff val="-5960326"/>
                <a:satOff val="23887"/>
                <a:lumOff val="517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7BEDADF-1149-4D5E-B09D-1336FB440294}">
      <dsp:nvSpPr>
        <dsp:cNvPr id="0" name=""/>
        <dsp:cNvSpPr/>
      </dsp:nvSpPr>
      <dsp:spPr>
        <a:xfrm>
          <a:off x="739391" y="2595526"/>
          <a:ext cx="693166" cy="346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 dirty="0" err="1" smtClean="0"/>
            <a:t>Grasses</a:t>
          </a:r>
          <a:endParaRPr lang="pl-PL" sz="1100" kern="1200" dirty="0"/>
        </a:p>
      </dsp:txBody>
      <dsp:txXfrm>
        <a:off x="739391" y="2595526"/>
        <a:ext cx="693166" cy="346353"/>
      </dsp:txXfrm>
    </dsp:sp>
    <dsp:sp modelId="{ADF51470-C84C-47ED-B16A-EB66E7519982}">
      <dsp:nvSpPr>
        <dsp:cNvPr id="0" name=""/>
        <dsp:cNvSpPr/>
      </dsp:nvSpPr>
      <dsp:spPr>
        <a:xfrm>
          <a:off x="811620" y="2860135"/>
          <a:ext cx="1242108" cy="1242242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gradFill rotWithShape="0">
          <a:gsLst>
            <a:gs pos="0">
              <a:schemeClr val="accent5">
                <a:hueOff val="-7947101"/>
                <a:satOff val="31849"/>
                <a:lumOff val="6902"/>
                <a:alphaOff val="0"/>
                <a:shade val="51000"/>
                <a:satMod val="130000"/>
              </a:schemeClr>
            </a:gs>
            <a:gs pos="80000">
              <a:schemeClr val="accent5">
                <a:hueOff val="-7947101"/>
                <a:satOff val="31849"/>
                <a:lumOff val="6902"/>
                <a:alphaOff val="0"/>
                <a:shade val="93000"/>
                <a:satMod val="130000"/>
              </a:schemeClr>
            </a:gs>
            <a:gs pos="100000">
              <a:schemeClr val="accent5">
                <a:hueOff val="-7947101"/>
                <a:satOff val="31849"/>
                <a:lumOff val="690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9354709-7AF4-4346-BD07-AC0AF51AEC8B}">
      <dsp:nvSpPr>
        <dsp:cNvPr id="0" name=""/>
        <dsp:cNvSpPr/>
      </dsp:nvSpPr>
      <dsp:spPr>
        <a:xfrm>
          <a:off x="1085858" y="3309969"/>
          <a:ext cx="693166" cy="346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 smtClean="0"/>
            <a:t>Legumes</a:t>
          </a:r>
          <a:endParaRPr lang="pl-PL" sz="1100" kern="1200"/>
        </a:p>
      </dsp:txBody>
      <dsp:txXfrm>
        <a:off x="1085858" y="3309969"/>
        <a:ext cx="693166" cy="346353"/>
      </dsp:txXfrm>
    </dsp:sp>
    <dsp:sp modelId="{F723DF53-D4C7-4C12-83BE-AEDEC8131D51}">
      <dsp:nvSpPr>
        <dsp:cNvPr id="0" name=""/>
        <dsp:cNvSpPr/>
      </dsp:nvSpPr>
      <dsp:spPr>
        <a:xfrm>
          <a:off x="555090" y="3657268"/>
          <a:ext cx="1067127" cy="1067884"/>
        </a:xfrm>
        <a:prstGeom prst="blockArc">
          <a:avLst>
            <a:gd name="adj1" fmla="val 0"/>
            <a:gd name="adj2" fmla="val 18900000"/>
            <a:gd name="adj3" fmla="val 12740"/>
          </a:avLst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84D3093-E0B1-4F37-BEF2-A7418EFFCFE6}">
      <dsp:nvSpPr>
        <dsp:cNvPr id="0" name=""/>
        <dsp:cNvSpPr/>
      </dsp:nvSpPr>
      <dsp:spPr>
        <a:xfrm>
          <a:off x="739391" y="4025357"/>
          <a:ext cx="693166" cy="346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 dirty="0" err="1" smtClean="0"/>
            <a:t>Maize</a:t>
          </a:r>
          <a:endParaRPr lang="pl-PL" sz="1100" kern="1200" dirty="0"/>
        </a:p>
      </dsp:txBody>
      <dsp:txXfrm>
        <a:off x="739391" y="4025357"/>
        <a:ext cx="693166" cy="34635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C8B22E-D584-4985-AA80-4BD414E877F8}">
      <dsp:nvSpPr>
        <dsp:cNvPr id="0" name=""/>
        <dsp:cNvSpPr/>
      </dsp:nvSpPr>
      <dsp:spPr>
        <a:xfrm>
          <a:off x="811620" y="0"/>
          <a:ext cx="1242108" cy="1242242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B83AFEF-A00C-405F-BA50-BDF7112857B5}">
      <dsp:nvSpPr>
        <dsp:cNvPr id="0" name=""/>
        <dsp:cNvSpPr/>
      </dsp:nvSpPr>
      <dsp:spPr>
        <a:xfrm>
          <a:off x="1085858" y="449834"/>
          <a:ext cx="693166" cy="346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 smtClean="0"/>
            <a:t>Cereals</a:t>
          </a:r>
          <a:endParaRPr lang="pl-PL" sz="1100" kern="1200"/>
        </a:p>
      </dsp:txBody>
      <dsp:txXfrm>
        <a:off x="1085858" y="449834"/>
        <a:ext cx="693166" cy="346353"/>
      </dsp:txXfrm>
    </dsp:sp>
    <dsp:sp modelId="{E6C8E623-A5C3-4853-B6F9-D01BA5D07177}">
      <dsp:nvSpPr>
        <dsp:cNvPr id="0" name=""/>
        <dsp:cNvSpPr/>
      </dsp:nvSpPr>
      <dsp:spPr>
        <a:xfrm>
          <a:off x="466551" y="713970"/>
          <a:ext cx="1242108" cy="1242242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gradFill rotWithShape="0">
          <a:gsLst>
            <a:gs pos="0">
              <a:schemeClr val="accent5">
                <a:hueOff val="-1986775"/>
                <a:satOff val="7962"/>
                <a:lumOff val="1726"/>
                <a:alphaOff val="0"/>
                <a:shade val="51000"/>
                <a:satMod val="130000"/>
              </a:schemeClr>
            </a:gs>
            <a:gs pos="80000">
              <a:schemeClr val="accent5">
                <a:hueOff val="-1986775"/>
                <a:satOff val="7962"/>
                <a:lumOff val="1726"/>
                <a:alphaOff val="0"/>
                <a:shade val="93000"/>
                <a:satMod val="130000"/>
              </a:schemeClr>
            </a:gs>
            <a:gs pos="100000">
              <a:schemeClr val="accent5">
                <a:hueOff val="-1986775"/>
                <a:satOff val="7962"/>
                <a:lumOff val="172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51EB53D-13DE-4C39-9CB9-053D75D3219B}">
      <dsp:nvSpPr>
        <dsp:cNvPr id="0" name=""/>
        <dsp:cNvSpPr/>
      </dsp:nvSpPr>
      <dsp:spPr>
        <a:xfrm>
          <a:off x="739391" y="1165222"/>
          <a:ext cx="693166" cy="346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 smtClean="0"/>
            <a:t>Potatoes </a:t>
          </a:r>
          <a:endParaRPr lang="pl-PL" sz="1100" kern="1200"/>
        </a:p>
      </dsp:txBody>
      <dsp:txXfrm>
        <a:off x="739391" y="1165222"/>
        <a:ext cx="693166" cy="346353"/>
      </dsp:txXfrm>
    </dsp:sp>
    <dsp:sp modelId="{7832B17C-240F-4140-8B07-DD5444DAD24C}">
      <dsp:nvSpPr>
        <dsp:cNvPr id="0" name=""/>
        <dsp:cNvSpPr/>
      </dsp:nvSpPr>
      <dsp:spPr>
        <a:xfrm>
          <a:off x="811620" y="1430303"/>
          <a:ext cx="1242108" cy="1242242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gradFill rotWithShape="0">
          <a:gsLst>
            <a:gs pos="0">
              <a:schemeClr val="accent5">
                <a:hueOff val="-3973551"/>
                <a:satOff val="15924"/>
                <a:lumOff val="3451"/>
                <a:alphaOff val="0"/>
                <a:shade val="51000"/>
                <a:satMod val="130000"/>
              </a:schemeClr>
            </a:gs>
            <a:gs pos="80000">
              <a:schemeClr val="accent5">
                <a:hueOff val="-3973551"/>
                <a:satOff val="15924"/>
                <a:lumOff val="3451"/>
                <a:alphaOff val="0"/>
                <a:shade val="93000"/>
                <a:satMod val="130000"/>
              </a:schemeClr>
            </a:gs>
            <a:gs pos="100000">
              <a:schemeClr val="accent5">
                <a:hueOff val="-3973551"/>
                <a:satOff val="15924"/>
                <a:lumOff val="345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27D700F-A26D-4B7B-B541-3075061E8163}">
      <dsp:nvSpPr>
        <dsp:cNvPr id="0" name=""/>
        <dsp:cNvSpPr/>
      </dsp:nvSpPr>
      <dsp:spPr>
        <a:xfrm>
          <a:off x="1085858" y="1880138"/>
          <a:ext cx="693166" cy="346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 smtClean="0"/>
            <a:t>Oilseed rape</a:t>
          </a:r>
          <a:endParaRPr lang="pl-PL" sz="1100" kern="1200"/>
        </a:p>
      </dsp:txBody>
      <dsp:txXfrm>
        <a:off x="1085858" y="1880138"/>
        <a:ext cx="693166" cy="346353"/>
      </dsp:txXfrm>
    </dsp:sp>
    <dsp:sp modelId="{B6995EBF-D46B-40D0-8725-FFC2F8D6F6E6}">
      <dsp:nvSpPr>
        <dsp:cNvPr id="0" name=""/>
        <dsp:cNvSpPr/>
      </dsp:nvSpPr>
      <dsp:spPr>
        <a:xfrm>
          <a:off x="466551" y="2145691"/>
          <a:ext cx="1242108" cy="1242242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gradFill rotWithShape="0">
          <a:gsLst>
            <a:gs pos="0">
              <a:schemeClr val="accent5">
                <a:hueOff val="-5960326"/>
                <a:satOff val="23887"/>
                <a:lumOff val="5177"/>
                <a:alphaOff val="0"/>
                <a:shade val="51000"/>
                <a:satMod val="130000"/>
              </a:schemeClr>
            </a:gs>
            <a:gs pos="80000">
              <a:schemeClr val="accent5">
                <a:hueOff val="-5960326"/>
                <a:satOff val="23887"/>
                <a:lumOff val="5177"/>
                <a:alphaOff val="0"/>
                <a:shade val="93000"/>
                <a:satMod val="130000"/>
              </a:schemeClr>
            </a:gs>
            <a:gs pos="100000">
              <a:schemeClr val="accent5">
                <a:hueOff val="-5960326"/>
                <a:satOff val="23887"/>
                <a:lumOff val="517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7BEDADF-1149-4D5E-B09D-1336FB440294}">
      <dsp:nvSpPr>
        <dsp:cNvPr id="0" name=""/>
        <dsp:cNvSpPr/>
      </dsp:nvSpPr>
      <dsp:spPr>
        <a:xfrm>
          <a:off x="739391" y="2595526"/>
          <a:ext cx="693166" cy="346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 dirty="0" err="1" smtClean="0"/>
            <a:t>Grasses</a:t>
          </a:r>
          <a:endParaRPr lang="pl-PL" sz="1100" kern="1200" dirty="0"/>
        </a:p>
      </dsp:txBody>
      <dsp:txXfrm>
        <a:off x="739391" y="2595526"/>
        <a:ext cx="693166" cy="346353"/>
      </dsp:txXfrm>
    </dsp:sp>
    <dsp:sp modelId="{ADF51470-C84C-47ED-B16A-EB66E7519982}">
      <dsp:nvSpPr>
        <dsp:cNvPr id="0" name=""/>
        <dsp:cNvSpPr/>
      </dsp:nvSpPr>
      <dsp:spPr>
        <a:xfrm>
          <a:off x="811620" y="2860135"/>
          <a:ext cx="1242108" cy="1242242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gradFill rotWithShape="0">
          <a:gsLst>
            <a:gs pos="0">
              <a:schemeClr val="accent5">
                <a:hueOff val="-7947101"/>
                <a:satOff val="31849"/>
                <a:lumOff val="6902"/>
                <a:alphaOff val="0"/>
                <a:shade val="51000"/>
                <a:satMod val="130000"/>
              </a:schemeClr>
            </a:gs>
            <a:gs pos="80000">
              <a:schemeClr val="accent5">
                <a:hueOff val="-7947101"/>
                <a:satOff val="31849"/>
                <a:lumOff val="6902"/>
                <a:alphaOff val="0"/>
                <a:shade val="93000"/>
                <a:satMod val="130000"/>
              </a:schemeClr>
            </a:gs>
            <a:gs pos="100000">
              <a:schemeClr val="accent5">
                <a:hueOff val="-7947101"/>
                <a:satOff val="31849"/>
                <a:lumOff val="690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9354709-7AF4-4346-BD07-AC0AF51AEC8B}">
      <dsp:nvSpPr>
        <dsp:cNvPr id="0" name=""/>
        <dsp:cNvSpPr/>
      </dsp:nvSpPr>
      <dsp:spPr>
        <a:xfrm>
          <a:off x="1085858" y="3309969"/>
          <a:ext cx="693166" cy="346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 smtClean="0"/>
            <a:t>Legumes</a:t>
          </a:r>
          <a:endParaRPr lang="pl-PL" sz="1100" kern="1200"/>
        </a:p>
      </dsp:txBody>
      <dsp:txXfrm>
        <a:off x="1085858" y="3309969"/>
        <a:ext cx="693166" cy="346353"/>
      </dsp:txXfrm>
    </dsp:sp>
    <dsp:sp modelId="{F723DF53-D4C7-4C12-83BE-AEDEC8131D51}">
      <dsp:nvSpPr>
        <dsp:cNvPr id="0" name=""/>
        <dsp:cNvSpPr/>
      </dsp:nvSpPr>
      <dsp:spPr>
        <a:xfrm>
          <a:off x="555090" y="3657268"/>
          <a:ext cx="1067127" cy="1067884"/>
        </a:xfrm>
        <a:prstGeom prst="blockArc">
          <a:avLst>
            <a:gd name="adj1" fmla="val 0"/>
            <a:gd name="adj2" fmla="val 18900000"/>
            <a:gd name="adj3" fmla="val 12740"/>
          </a:avLst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84D3093-E0B1-4F37-BEF2-A7418EFFCFE6}">
      <dsp:nvSpPr>
        <dsp:cNvPr id="0" name=""/>
        <dsp:cNvSpPr/>
      </dsp:nvSpPr>
      <dsp:spPr>
        <a:xfrm>
          <a:off x="739391" y="4025357"/>
          <a:ext cx="693166" cy="346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 dirty="0" err="1" smtClean="0"/>
            <a:t>Maize</a:t>
          </a:r>
          <a:endParaRPr lang="pl-PL" sz="1100" kern="1200" dirty="0"/>
        </a:p>
      </dsp:txBody>
      <dsp:txXfrm>
        <a:off x="739391" y="4025357"/>
        <a:ext cx="693166" cy="34635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061703-53D6-4134-865A-4D0355F3B2E0}">
      <dsp:nvSpPr>
        <dsp:cNvPr id="0" name=""/>
        <dsp:cNvSpPr/>
      </dsp:nvSpPr>
      <dsp:spPr>
        <a:xfrm>
          <a:off x="5188839" y="1685056"/>
          <a:ext cx="91440" cy="249123"/>
        </a:xfrm>
        <a:custGeom>
          <a:avLst/>
          <a:gdLst/>
          <a:ahLst/>
          <a:cxnLst/>
          <a:rect l="0" t="0" r="0" b="0"/>
          <a:pathLst>
            <a:path>
              <a:moveTo>
                <a:pt x="77303" y="0"/>
              </a:moveTo>
              <a:lnTo>
                <a:pt x="77303" y="161128"/>
              </a:lnTo>
              <a:lnTo>
                <a:pt x="45720" y="161128"/>
              </a:lnTo>
              <a:lnTo>
                <a:pt x="45720" y="249123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1BFA26-7799-4488-899B-A3F03098AD12}">
      <dsp:nvSpPr>
        <dsp:cNvPr id="0" name=""/>
        <dsp:cNvSpPr/>
      </dsp:nvSpPr>
      <dsp:spPr>
        <a:xfrm>
          <a:off x="3044828" y="805633"/>
          <a:ext cx="2221314" cy="2762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8259"/>
              </a:lnTo>
              <a:lnTo>
                <a:pt x="2221314" y="188259"/>
              </a:lnTo>
              <a:lnTo>
                <a:pt x="2221314" y="276254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4C38BA-BEBF-4A2B-B295-5CC8ACFC9B67}">
      <dsp:nvSpPr>
        <dsp:cNvPr id="0" name=""/>
        <dsp:cNvSpPr/>
      </dsp:nvSpPr>
      <dsp:spPr>
        <a:xfrm>
          <a:off x="2769947" y="1685056"/>
          <a:ext cx="91440" cy="27625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76254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340046-64E3-44D6-900F-509B1ED3B2BD}">
      <dsp:nvSpPr>
        <dsp:cNvPr id="0" name=""/>
        <dsp:cNvSpPr/>
      </dsp:nvSpPr>
      <dsp:spPr>
        <a:xfrm>
          <a:off x="2815667" y="805633"/>
          <a:ext cx="229161" cy="276254"/>
        </a:xfrm>
        <a:custGeom>
          <a:avLst/>
          <a:gdLst/>
          <a:ahLst/>
          <a:cxnLst/>
          <a:rect l="0" t="0" r="0" b="0"/>
          <a:pathLst>
            <a:path>
              <a:moveTo>
                <a:pt x="229161" y="0"/>
              </a:moveTo>
              <a:lnTo>
                <a:pt x="229161" y="188259"/>
              </a:lnTo>
              <a:lnTo>
                <a:pt x="0" y="188259"/>
              </a:lnTo>
              <a:lnTo>
                <a:pt x="0" y="276254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143B0F-0A9F-4F69-A147-8BF8098045FE}">
      <dsp:nvSpPr>
        <dsp:cNvPr id="0" name=""/>
        <dsp:cNvSpPr/>
      </dsp:nvSpPr>
      <dsp:spPr>
        <a:xfrm>
          <a:off x="740183" y="1685056"/>
          <a:ext cx="91440" cy="27625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76254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03D11A-B963-4D0C-A57A-9E18FBF1B171}">
      <dsp:nvSpPr>
        <dsp:cNvPr id="0" name=""/>
        <dsp:cNvSpPr/>
      </dsp:nvSpPr>
      <dsp:spPr>
        <a:xfrm>
          <a:off x="785903" y="805633"/>
          <a:ext cx="2258924" cy="276254"/>
        </a:xfrm>
        <a:custGeom>
          <a:avLst/>
          <a:gdLst/>
          <a:ahLst/>
          <a:cxnLst/>
          <a:rect l="0" t="0" r="0" b="0"/>
          <a:pathLst>
            <a:path>
              <a:moveTo>
                <a:pt x="2258924" y="0"/>
              </a:moveTo>
              <a:lnTo>
                <a:pt x="2258924" y="188259"/>
              </a:lnTo>
              <a:lnTo>
                <a:pt x="0" y="188259"/>
              </a:lnTo>
              <a:lnTo>
                <a:pt x="0" y="276254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90D696-E806-4DF3-B894-F5F18A4C654C}">
      <dsp:nvSpPr>
        <dsp:cNvPr id="0" name=""/>
        <dsp:cNvSpPr/>
      </dsp:nvSpPr>
      <dsp:spPr>
        <a:xfrm>
          <a:off x="2132514" y="98050"/>
          <a:ext cx="1824627" cy="70758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7FD2414-3E12-42B0-8CDA-50A4201336D0}">
      <dsp:nvSpPr>
        <dsp:cNvPr id="0" name=""/>
        <dsp:cNvSpPr/>
      </dsp:nvSpPr>
      <dsp:spPr>
        <a:xfrm>
          <a:off x="2238056" y="198314"/>
          <a:ext cx="1824627" cy="7075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800" b="1" kern="1200" dirty="0" smtClean="0"/>
            <a:t>IHAR-PIB</a:t>
          </a:r>
          <a:endParaRPr lang="en-US" sz="2800" b="1" kern="1200" dirty="0"/>
        </a:p>
      </dsp:txBody>
      <dsp:txXfrm>
        <a:off x="2258780" y="219038"/>
        <a:ext cx="1783179" cy="666134"/>
      </dsp:txXfrm>
    </dsp:sp>
    <dsp:sp modelId="{DB1A3901-5197-4BC3-94CB-D06375F9E038}">
      <dsp:nvSpPr>
        <dsp:cNvPr id="0" name=""/>
        <dsp:cNvSpPr/>
      </dsp:nvSpPr>
      <dsp:spPr>
        <a:xfrm>
          <a:off x="2506" y="1081887"/>
          <a:ext cx="1566794" cy="6031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A490175-CDFF-449C-B3D9-BA06A96C1B5B}">
      <dsp:nvSpPr>
        <dsp:cNvPr id="0" name=""/>
        <dsp:cNvSpPr/>
      </dsp:nvSpPr>
      <dsp:spPr>
        <a:xfrm>
          <a:off x="108047" y="1182152"/>
          <a:ext cx="1566794" cy="6031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b="1" kern="1200" dirty="0" err="1" smtClean="0"/>
            <a:t>Research</a:t>
          </a:r>
          <a:r>
            <a:rPr lang="pl-PL" sz="1400" b="1" kern="1200" dirty="0" smtClean="0"/>
            <a:t> </a:t>
          </a:r>
          <a:r>
            <a:rPr lang="pl-PL" sz="1400" b="1" kern="1200" dirty="0" err="1" smtClean="0"/>
            <a:t>Centers</a:t>
          </a:r>
          <a:endParaRPr lang="en-US" sz="1600" b="1" kern="1200" dirty="0"/>
        </a:p>
      </dsp:txBody>
      <dsp:txXfrm>
        <a:off x="125713" y="1199818"/>
        <a:ext cx="1531462" cy="567836"/>
      </dsp:txXfrm>
    </dsp:sp>
    <dsp:sp modelId="{596F57C5-83E0-4E73-92D8-F506BAAA45FA}">
      <dsp:nvSpPr>
        <dsp:cNvPr id="0" name=""/>
        <dsp:cNvSpPr/>
      </dsp:nvSpPr>
      <dsp:spPr>
        <a:xfrm>
          <a:off x="2506" y="1961310"/>
          <a:ext cx="1566794" cy="199908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7311677-59DE-4371-AE7A-5068B76FCA98}">
      <dsp:nvSpPr>
        <dsp:cNvPr id="0" name=""/>
        <dsp:cNvSpPr/>
      </dsp:nvSpPr>
      <dsp:spPr>
        <a:xfrm>
          <a:off x="108047" y="2061574"/>
          <a:ext cx="1566794" cy="199908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300" b="1" kern="1200" dirty="0" smtClean="0"/>
            <a:t>Radzików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300" b="1" kern="1200" dirty="0" smtClean="0"/>
            <a:t>Bonin 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300" b="1" kern="1200" dirty="0" smtClean="0"/>
            <a:t>Bydgoszcz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300" b="1" kern="1200" dirty="0" smtClean="0"/>
            <a:t>Jadwisin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300" b="1" kern="1200" dirty="0" smtClean="0"/>
            <a:t> Młochów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300" b="1" kern="1200" dirty="0" smtClean="0"/>
            <a:t>Poznań</a:t>
          </a:r>
        </a:p>
      </dsp:txBody>
      <dsp:txXfrm>
        <a:off x="153937" y="2107464"/>
        <a:ext cx="1475014" cy="1907307"/>
      </dsp:txXfrm>
    </dsp:sp>
    <dsp:sp modelId="{9AA95B38-551D-4540-A488-1F93B8D602A9}">
      <dsp:nvSpPr>
        <dsp:cNvPr id="0" name=""/>
        <dsp:cNvSpPr/>
      </dsp:nvSpPr>
      <dsp:spPr>
        <a:xfrm>
          <a:off x="1866840" y="1081887"/>
          <a:ext cx="1897653" cy="6031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3DF7BF2-2D3D-4644-B200-15AB60AB34B3}">
      <dsp:nvSpPr>
        <dsp:cNvPr id="0" name=""/>
        <dsp:cNvSpPr/>
      </dsp:nvSpPr>
      <dsp:spPr>
        <a:xfrm>
          <a:off x="1972381" y="1182152"/>
          <a:ext cx="1897653" cy="6031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b="1" kern="1200" dirty="0" err="1" smtClean="0"/>
            <a:t>Experimental</a:t>
          </a:r>
          <a:r>
            <a:rPr lang="pl-PL" sz="1400" b="1" kern="1200" dirty="0" smtClean="0"/>
            <a:t> </a:t>
          </a:r>
          <a:r>
            <a:rPr lang="pl-PL" sz="1400" b="1" kern="1200" dirty="0" err="1" smtClean="0"/>
            <a:t>Stations</a:t>
          </a:r>
          <a:endParaRPr lang="en-US" sz="1400" b="1" kern="1200" dirty="0"/>
        </a:p>
      </dsp:txBody>
      <dsp:txXfrm>
        <a:off x="1990047" y="1199818"/>
        <a:ext cx="1862321" cy="567836"/>
      </dsp:txXfrm>
    </dsp:sp>
    <dsp:sp modelId="{2C41EE0F-E66C-45FD-B744-1DC17E046796}">
      <dsp:nvSpPr>
        <dsp:cNvPr id="0" name=""/>
        <dsp:cNvSpPr/>
      </dsp:nvSpPr>
      <dsp:spPr>
        <a:xfrm>
          <a:off x="1780383" y="1961310"/>
          <a:ext cx="2070567" cy="20168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102B36A-5BBB-4D6F-93E1-05E36C356F77}">
      <dsp:nvSpPr>
        <dsp:cNvPr id="0" name=""/>
        <dsp:cNvSpPr/>
      </dsp:nvSpPr>
      <dsp:spPr>
        <a:xfrm>
          <a:off x="1885924" y="2061574"/>
          <a:ext cx="2070567" cy="20168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588"/>
            </a:spcAft>
            <a:buClrTx/>
            <a:buSzTx/>
            <a:buFontTx/>
            <a:buNone/>
            <a:tabLst/>
            <a:defRPr/>
          </a:pPr>
          <a:r>
            <a:rPr lang="pl-PL" sz="1300" b="1" kern="1200" dirty="0" smtClean="0"/>
            <a:t>Bartążek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588"/>
            </a:spcAft>
            <a:buClrTx/>
            <a:buSzTx/>
            <a:buFontTx/>
            <a:buNone/>
            <a:tabLst/>
            <a:defRPr/>
          </a:pPr>
          <a:r>
            <a:rPr lang="pl-PL" sz="1300" b="1" kern="1200" dirty="0" smtClean="0"/>
            <a:t>Bonin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588"/>
            </a:spcAft>
            <a:buClrTx/>
            <a:buSzTx/>
            <a:buFontTx/>
            <a:buNone/>
            <a:tabLst/>
            <a:defRPr/>
          </a:pPr>
          <a:r>
            <a:rPr lang="pl-PL" sz="1300" b="1" kern="1200" dirty="0" smtClean="0"/>
            <a:t>Grodkowice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588"/>
            </a:spcAft>
            <a:buClrTx/>
            <a:buSzTx/>
            <a:buFontTx/>
            <a:buNone/>
            <a:tabLst/>
            <a:defRPr/>
          </a:pPr>
          <a:r>
            <a:rPr lang="pl-PL" sz="1300" b="1" kern="1200" dirty="0" smtClean="0"/>
            <a:t>Nieżychowice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588"/>
            </a:spcAft>
            <a:buClrTx/>
            <a:buSzTx/>
            <a:buFontTx/>
            <a:buNone/>
            <a:tabLst/>
            <a:defRPr/>
          </a:pPr>
          <a:r>
            <a:rPr lang="pl-PL" sz="1300" b="1" kern="1200" dirty="0" smtClean="0"/>
            <a:t>Oleśnica Mała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588"/>
            </a:spcAft>
            <a:buClrTx/>
            <a:buSzTx/>
            <a:buFontTx/>
            <a:buNone/>
            <a:tabLst/>
            <a:defRPr/>
          </a:pPr>
          <a:r>
            <a:rPr lang="pl-PL" sz="1300" b="1" kern="1200" dirty="0" smtClean="0"/>
            <a:t>Radzików</a:t>
          </a:r>
        </a:p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2000" b="1" kern="1200" dirty="0" smtClean="0"/>
        </a:p>
      </dsp:txBody>
      <dsp:txXfrm>
        <a:off x="1944995" y="2120645"/>
        <a:ext cx="1952425" cy="1898696"/>
      </dsp:txXfrm>
    </dsp:sp>
    <dsp:sp modelId="{94EE11E3-9743-4026-8317-DF38F3536F84}">
      <dsp:nvSpPr>
        <dsp:cNvPr id="0" name=""/>
        <dsp:cNvSpPr/>
      </dsp:nvSpPr>
      <dsp:spPr>
        <a:xfrm>
          <a:off x="4430963" y="1081887"/>
          <a:ext cx="1670358" cy="6031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CFAA6F2-D6CB-4CFA-AD4C-954B871D5417}">
      <dsp:nvSpPr>
        <dsp:cNvPr id="0" name=""/>
        <dsp:cNvSpPr/>
      </dsp:nvSpPr>
      <dsp:spPr>
        <a:xfrm>
          <a:off x="4536505" y="1182152"/>
          <a:ext cx="1670358" cy="6031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b="1" kern="1200" dirty="0" err="1" smtClean="0"/>
            <a:t>Breeding</a:t>
          </a:r>
          <a:r>
            <a:rPr lang="pl-PL" sz="1400" b="1" kern="1200" dirty="0" smtClean="0"/>
            <a:t> </a:t>
          </a:r>
          <a:r>
            <a:rPr lang="pl-PL" sz="1400" b="1" kern="1200" dirty="0" err="1" smtClean="0"/>
            <a:t>Companies</a:t>
          </a:r>
          <a:endParaRPr lang="en-US" sz="1400" b="1" kern="1200" dirty="0"/>
        </a:p>
      </dsp:txBody>
      <dsp:txXfrm>
        <a:off x="4554171" y="1199818"/>
        <a:ext cx="1635026" cy="567836"/>
      </dsp:txXfrm>
    </dsp:sp>
    <dsp:sp modelId="{D8C39418-A0A6-4F04-8F19-ACD0716987B2}">
      <dsp:nvSpPr>
        <dsp:cNvPr id="0" name=""/>
        <dsp:cNvSpPr/>
      </dsp:nvSpPr>
      <dsp:spPr>
        <a:xfrm>
          <a:off x="4044622" y="1934180"/>
          <a:ext cx="2379874" cy="201683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A0163BB-35E9-4D51-BD64-8167359204AE}">
      <dsp:nvSpPr>
        <dsp:cNvPr id="0" name=""/>
        <dsp:cNvSpPr/>
      </dsp:nvSpPr>
      <dsp:spPr>
        <a:xfrm>
          <a:off x="4150163" y="2034444"/>
          <a:ext cx="2379874" cy="201683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53340" rIns="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1400" b="1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300" b="1" kern="1200" dirty="0" smtClean="0"/>
            <a:t>Plant </a:t>
          </a:r>
          <a:r>
            <a:rPr lang="pl-PL" sz="1300" b="1" kern="1200" dirty="0" err="1" smtClean="0"/>
            <a:t>Breeding</a:t>
          </a:r>
          <a:r>
            <a:rPr lang="pl-PL" sz="1300" b="1" kern="1200" dirty="0" smtClean="0"/>
            <a:t> Smolice </a:t>
          </a:r>
          <a:r>
            <a:rPr lang="pl-PL" sz="1100" b="1" kern="1200" dirty="0" err="1" smtClean="0"/>
            <a:t>Ltd.Co</a:t>
          </a:r>
          <a:r>
            <a:rPr lang="pl-PL" sz="1100" b="1" kern="1200" dirty="0" smtClean="0"/>
            <a:t>.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300" b="1" kern="1200" dirty="0" smtClean="0"/>
            <a:t>Plant </a:t>
          </a:r>
          <a:r>
            <a:rPr lang="pl-PL" sz="1300" b="1" kern="1200" dirty="0" err="1" smtClean="0"/>
            <a:t>Breeding</a:t>
          </a:r>
          <a:r>
            <a:rPr lang="pl-PL" sz="1300" b="1" kern="1200" dirty="0" smtClean="0"/>
            <a:t> Strzelce </a:t>
          </a:r>
          <a:r>
            <a:rPr lang="pl-PL" sz="1100" b="1" kern="1200" dirty="0" err="1" smtClean="0"/>
            <a:t>Ltd.Co</a:t>
          </a:r>
          <a:r>
            <a:rPr lang="pl-PL" sz="1100" b="1" kern="1200" dirty="0" smtClean="0"/>
            <a:t>.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300" b="1" kern="1200" dirty="0" err="1" smtClean="0"/>
            <a:t>Potato</a:t>
          </a:r>
          <a:r>
            <a:rPr lang="pl-PL" sz="1300" b="1" kern="1200" dirty="0" smtClean="0"/>
            <a:t> </a:t>
          </a:r>
          <a:r>
            <a:rPr lang="pl-PL" sz="1300" b="1" kern="1200" dirty="0" err="1" smtClean="0"/>
            <a:t>Breeding</a:t>
          </a:r>
          <a:r>
            <a:rPr lang="pl-PL" sz="1300" b="1" kern="1200" dirty="0" smtClean="0"/>
            <a:t> Zamarte </a:t>
          </a:r>
          <a:r>
            <a:rPr lang="pl-PL" sz="1100" b="1" kern="1200" dirty="0" err="1" smtClean="0"/>
            <a:t>Ltd.Co</a:t>
          </a:r>
          <a:r>
            <a:rPr lang="pl-PL" sz="1100" b="1" kern="1200" dirty="0" smtClean="0"/>
            <a:t>.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300" b="1" kern="1200" dirty="0" smtClean="0"/>
            <a:t>Agro </a:t>
          </a:r>
          <a:r>
            <a:rPr lang="pl-PL" sz="1300" b="1" kern="1200" dirty="0" err="1" smtClean="0"/>
            <a:t>Inserwis</a:t>
          </a:r>
          <a:r>
            <a:rPr lang="pl-PL" sz="1300" b="1" kern="1200" dirty="0" smtClean="0"/>
            <a:t> </a:t>
          </a:r>
          <a:r>
            <a:rPr lang="pl-PL" sz="1100" b="1" kern="1200" dirty="0" err="1" smtClean="0"/>
            <a:t>Ltd.Co</a:t>
          </a:r>
          <a:endParaRPr lang="pl-PL" sz="1100" b="1" kern="1200" dirty="0" smtClean="0"/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pl-PL" sz="1300" b="1" kern="1200" dirty="0" smtClean="0"/>
            <a:t>Plant </a:t>
          </a:r>
          <a:r>
            <a:rPr lang="pl-PL" sz="1300" b="1" kern="1200" dirty="0" err="1" smtClean="0"/>
            <a:t>Breeding</a:t>
          </a:r>
          <a:r>
            <a:rPr lang="pl-PL" sz="1300" b="1" kern="1200" dirty="0" smtClean="0"/>
            <a:t> Grunwald </a:t>
          </a:r>
          <a:r>
            <a:rPr lang="pl-PL" sz="1100" b="1" kern="1200" dirty="0" err="1" smtClean="0"/>
            <a:t>Ltd.Co</a:t>
          </a:r>
          <a:r>
            <a:rPr lang="pl-PL" sz="1100" b="1" kern="1200" dirty="0" smtClean="0"/>
            <a:t>.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1400" b="1" kern="1200" dirty="0" smtClean="0"/>
        </a:p>
      </dsp:txBody>
      <dsp:txXfrm>
        <a:off x="4209234" y="2093515"/>
        <a:ext cx="2261732" cy="189869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C8B22E-D584-4985-AA80-4BD414E877F8}">
      <dsp:nvSpPr>
        <dsp:cNvPr id="0" name=""/>
        <dsp:cNvSpPr/>
      </dsp:nvSpPr>
      <dsp:spPr>
        <a:xfrm>
          <a:off x="811620" y="0"/>
          <a:ext cx="1242108" cy="1242242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B83AFEF-A00C-405F-BA50-BDF7112857B5}">
      <dsp:nvSpPr>
        <dsp:cNvPr id="0" name=""/>
        <dsp:cNvSpPr/>
      </dsp:nvSpPr>
      <dsp:spPr>
        <a:xfrm>
          <a:off x="1085858" y="449834"/>
          <a:ext cx="693166" cy="346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 smtClean="0"/>
            <a:t>Cereals</a:t>
          </a:r>
          <a:endParaRPr lang="pl-PL" sz="1100" kern="1200"/>
        </a:p>
      </dsp:txBody>
      <dsp:txXfrm>
        <a:off x="1085858" y="449834"/>
        <a:ext cx="693166" cy="346353"/>
      </dsp:txXfrm>
    </dsp:sp>
    <dsp:sp modelId="{E6C8E623-A5C3-4853-B6F9-D01BA5D07177}">
      <dsp:nvSpPr>
        <dsp:cNvPr id="0" name=""/>
        <dsp:cNvSpPr/>
      </dsp:nvSpPr>
      <dsp:spPr>
        <a:xfrm>
          <a:off x="466551" y="713970"/>
          <a:ext cx="1242108" cy="1242242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gradFill rotWithShape="0">
          <a:gsLst>
            <a:gs pos="0">
              <a:schemeClr val="accent5">
                <a:hueOff val="-1986775"/>
                <a:satOff val="7962"/>
                <a:lumOff val="1726"/>
                <a:alphaOff val="0"/>
                <a:shade val="51000"/>
                <a:satMod val="130000"/>
              </a:schemeClr>
            </a:gs>
            <a:gs pos="80000">
              <a:schemeClr val="accent5">
                <a:hueOff val="-1986775"/>
                <a:satOff val="7962"/>
                <a:lumOff val="1726"/>
                <a:alphaOff val="0"/>
                <a:shade val="93000"/>
                <a:satMod val="130000"/>
              </a:schemeClr>
            </a:gs>
            <a:gs pos="100000">
              <a:schemeClr val="accent5">
                <a:hueOff val="-1986775"/>
                <a:satOff val="7962"/>
                <a:lumOff val="172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51EB53D-13DE-4C39-9CB9-053D75D3219B}">
      <dsp:nvSpPr>
        <dsp:cNvPr id="0" name=""/>
        <dsp:cNvSpPr/>
      </dsp:nvSpPr>
      <dsp:spPr>
        <a:xfrm>
          <a:off x="739391" y="1165222"/>
          <a:ext cx="693166" cy="346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 smtClean="0"/>
            <a:t>Potatoes </a:t>
          </a:r>
          <a:endParaRPr lang="pl-PL" sz="1100" kern="1200"/>
        </a:p>
      </dsp:txBody>
      <dsp:txXfrm>
        <a:off x="739391" y="1165222"/>
        <a:ext cx="693166" cy="346353"/>
      </dsp:txXfrm>
    </dsp:sp>
    <dsp:sp modelId="{7832B17C-240F-4140-8B07-DD5444DAD24C}">
      <dsp:nvSpPr>
        <dsp:cNvPr id="0" name=""/>
        <dsp:cNvSpPr/>
      </dsp:nvSpPr>
      <dsp:spPr>
        <a:xfrm>
          <a:off x="811620" y="1430303"/>
          <a:ext cx="1242108" cy="1242242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gradFill rotWithShape="0">
          <a:gsLst>
            <a:gs pos="0">
              <a:schemeClr val="accent5">
                <a:hueOff val="-3973551"/>
                <a:satOff val="15924"/>
                <a:lumOff val="3451"/>
                <a:alphaOff val="0"/>
                <a:shade val="51000"/>
                <a:satMod val="130000"/>
              </a:schemeClr>
            </a:gs>
            <a:gs pos="80000">
              <a:schemeClr val="accent5">
                <a:hueOff val="-3973551"/>
                <a:satOff val="15924"/>
                <a:lumOff val="3451"/>
                <a:alphaOff val="0"/>
                <a:shade val="93000"/>
                <a:satMod val="130000"/>
              </a:schemeClr>
            </a:gs>
            <a:gs pos="100000">
              <a:schemeClr val="accent5">
                <a:hueOff val="-3973551"/>
                <a:satOff val="15924"/>
                <a:lumOff val="345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27D700F-A26D-4B7B-B541-3075061E8163}">
      <dsp:nvSpPr>
        <dsp:cNvPr id="0" name=""/>
        <dsp:cNvSpPr/>
      </dsp:nvSpPr>
      <dsp:spPr>
        <a:xfrm>
          <a:off x="1085858" y="1880138"/>
          <a:ext cx="693166" cy="346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 smtClean="0"/>
            <a:t>Oilseed rape</a:t>
          </a:r>
          <a:endParaRPr lang="pl-PL" sz="1100" kern="1200"/>
        </a:p>
      </dsp:txBody>
      <dsp:txXfrm>
        <a:off x="1085858" y="1880138"/>
        <a:ext cx="693166" cy="346353"/>
      </dsp:txXfrm>
    </dsp:sp>
    <dsp:sp modelId="{B6995EBF-D46B-40D0-8725-FFC2F8D6F6E6}">
      <dsp:nvSpPr>
        <dsp:cNvPr id="0" name=""/>
        <dsp:cNvSpPr/>
      </dsp:nvSpPr>
      <dsp:spPr>
        <a:xfrm>
          <a:off x="466551" y="2145691"/>
          <a:ext cx="1242108" cy="1242242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gradFill rotWithShape="0">
          <a:gsLst>
            <a:gs pos="0">
              <a:schemeClr val="accent5">
                <a:hueOff val="-5960326"/>
                <a:satOff val="23887"/>
                <a:lumOff val="5177"/>
                <a:alphaOff val="0"/>
                <a:shade val="51000"/>
                <a:satMod val="130000"/>
              </a:schemeClr>
            </a:gs>
            <a:gs pos="80000">
              <a:schemeClr val="accent5">
                <a:hueOff val="-5960326"/>
                <a:satOff val="23887"/>
                <a:lumOff val="5177"/>
                <a:alphaOff val="0"/>
                <a:shade val="93000"/>
                <a:satMod val="130000"/>
              </a:schemeClr>
            </a:gs>
            <a:gs pos="100000">
              <a:schemeClr val="accent5">
                <a:hueOff val="-5960326"/>
                <a:satOff val="23887"/>
                <a:lumOff val="517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7BEDADF-1149-4D5E-B09D-1336FB440294}">
      <dsp:nvSpPr>
        <dsp:cNvPr id="0" name=""/>
        <dsp:cNvSpPr/>
      </dsp:nvSpPr>
      <dsp:spPr>
        <a:xfrm>
          <a:off x="739391" y="2595526"/>
          <a:ext cx="693166" cy="346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 dirty="0" err="1" smtClean="0"/>
            <a:t>Grasses</a:t>
          </a:r>
          <a:endParaRPr lang="pl-PL" sz="1100" kern="1200" dirty="0"/>
        </a:p>
      </dsp:txBody>
      <dsp:txXfrm>
        <a:off x="739391" y="2595526"/>
        <a:ext cx="693166" cy="346353"/>
      </dsp:txXfrm>
    </dsp:sp>
    <dsp:sp modelId="{ADF51470-C84C-47ED-B16A-EB66E7519982}">
      <dsp:nvSpPr>
        <dsp:cNvPr id="0" name=""/>
        <dsp:cNvSpPr/>
      </dsp:nvSpPr>
      <dsp:spPr>
        <a:xfrm>
          <a:off x="811620" y="2860135"/>
          <a:ext cx="1242108" cy="1242242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gradFill rotWithShape="0">
          <a:gsLst>
            <a:gs pos="0">
              <a:schemeClr val="accent5">
                <a:hueOff val="-7947101"/>
                <a:satOff val="31849"/>
                <a:lumOff val="6902"/>
                <a:alphaOff val="0"/>
                <a:shade val="51000"/>
                <a:satMod val="130000"/>
              </a:schemeClr>
            </a:gs>
            <a:gs pos="80000">
              <a:schemeClr val="accent5">
                <a:hueOff val="-7947101"/>
                <a:satOff val="31849"/>
                <a:lumOff val="6902"/>
                <a:alphaOff val="0"/>
                <a:shade val="93000"/>
                <a:satMod val="130000"/>
              </a:schemeClr>
            </a:gs>
            <a:gs pos="100000">
              <a:schemeClr val="accent5">
                <a:hueOff val="-7947101"/>
                <a:satOff val="31849"/>
                <a:lumOff val="690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9354709-7AF4-4346-BD07-AC0AF51AEC8B}">
      <dsp:nvSpPr>
        <dsp:cNvPr id="0" name=""/>
        <dsp:cNvSpPr/>
      </dsp:nvSpPr>
      <dsp:spPr>
        <a:xfrm>
          <a:off x="1085858" y="3309969"/>
          <a:ext cx="693166" cy="346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 smtClean="0"/>
            <a:t>Legumes</a:t>
          </a:r>
          <a:endParaRPr lang="pl-PL" sz="1100" kern="1200"/>
        </a:p>
      </dsp:txBody>
      <dsp:txXfrm>
        <a:off x="1085858" y="3309969"/>
        <a:ext cx="693166" cy="346353"/>
      </dsp:txXfrm>
    </dsp:sp>
    <dsp:sp modelId="{F723DF53-D4C7-4C12-83BE-AEDEC8131D51}">
      <dsp:nvSpPr>
        <dsp:cNvPr id="0" name=""/>
        <dsp:cNvSpPr/>
      </dsp:nvSpPr>
      <dsp:spPr>
        <a:xfrm>
          <a:off x="555090" y="3657268"/>
          <a:ext cx="1067127" cy="1067884"/>
        </a:xfrm>
        <a:prstGeom prst="blockArc">
          <a:avLst>
            <a:gd name="adj1" fmla="val 0"/>
            <a:gd name="adj2" fmla="val 18900000"/>
            <a:gd name="adj3" fmla="val 12740"/>
          </a:avLst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84D3093-E0B1-4F37-BEF2-A7418EFFCFE6}">
      <dsp:nvSpPr>
        <dsp:cNvPr id="0" name=""/>
        <dsp:cNvSpPr/>
      </dsp:nvSpPr>
      <dsp:spPr>
        <a:xfrm>
          <a:off x="739391" y="4025357"/>
          <a:ext cx="693166" cy="346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 dirty="0" err="1" smtClean="0"/>
            <a:t>Maize</a:t>
          </a:r>
          <a:endParaRPr lang="pl-PL" sz="1100" kern="1200" dirty="0"/>
        </a:p>
      </dsp:txBody>
      <dsp:txXfrm>
        <a:off x="739391" y="4025357"/>
        <a:ext cx="693166" cy="34635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C8B22E-D584-4985-AA80-4BD414E877F8}">
      <dsp:nvSpPr>
        <dsp:cNvPr id="0" name=""/>
        <dsp:cNvSpPr/>
      </dsp:nvSpPr>
      <dsp:spPr>
        <a:xfrm>
          <a:off x="811620" y="0"/>
          <a:ext cx="1242108" cy="1242242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B83AFEF-A00C-405F-BA50-BDF7112857B5}">
      <dsp:nvSpPr>
        <dsp:cNvPr id="0" name=""/>
        <dsp:cNvSpPr/>
      </dsp:nvSpPr>
      <dsp:spPr>
        <a:xfrm>
          <a:off x="1085858" y="449834"/>
          <a:ext cx="693166" cy="346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 smtClean="0"/>
            <a:t>Cereals</a:t>
          </a:r>
          <a:endParaRPr lang="pl-PL" sz="1100" kern="1200"/>
        </a:p>
      </dsp:txBody>
      <dsp:txXfrm>
        <a:off x="1085858" y="449834"/>
        <a:ext cx="693166" cy="346353"/>
      </dsp:txXfrm>
    </dsp:sp>
    <dsp:sp modelId="{E6C8E623-A5C3-4853-B6F9-D01BA5D07177}">
      <dsp:nvSpPr>
        <dsp:cNvPr id="0" name=""/>
        <dsp:cNvSpPr/>
      </dsp:nvSpPr>
      <dsp:spPr>
        <a:xfrm>
          <a:off x="466551" y="713970"/>
          <a:ext cx="1242108" cy="1242242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gradFill rotWithShape="0">
          <a:gsLst>
            <a:gs pos="0">
              <a:schemeClr val="accent5">
                <a:hueOff val="-1986775"/>
                <a:satOff val="7962"/>
                <a:lumOff val="1726"/>
                <a:alphaOff val="0"/>
                <a:shade val="51000"/>
                <a:satMod val="130000"/>
              </a:schemeClr>
            </a:gs>
            <a:gs pos="80000">
              <a:schemeClr val="accent5">
                <a:hueOff val="-1986775"/>
                <a:satOff val="7962"/>
                <a:lumOff val="1726"/>
                <a:alphaOff val="0"/>
                <a:shade val="93000"/>
                <a:satMod val="130000"/>
              </a:schemeClr>
            </a:gs>
            <a:gs pos="100000">
              <a:schemeClr val="accent5">
                <a:hueOff val="-1986775"/>
                <a:satOff val="7962"/>
                <a:lumOff val="172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51EB53D-13DE-4C39-9CB9-053D75D3219B}">
      <dsp:nvSpPr>
        <dsp:cNvPr id="0" name=""/>
        <dsp:cNvSpPr/>
      </dsp:nvSpPr>
      <dsp:spPr>
        <a:xfrm>
          <a:off x="739391" y="1165222"/>
          <a:ext cx="693166" cy="346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 smtClean="0"/>
            <a:t>Potatoes </a:t>
          </a:r>
          <a:endParaRPr lang="pl-PL" sz="1100" kern="1200"/>
        </a:p>
      </dsp:txBody>
      <dsp:txXfrm>
        <a:off x="739391" y="1165222"/>
        <a:ext cx="693166" cy="346353"/>
      </dsp:txXfrm>
    </dsp:sp>
    <dsp:sp modelId="{7832B17C-240F-4140-8B07-DD5444DAD24C}">
      <dsp:nvSpPr>
        <dsp:cNvPr id="0" name=""/>
        <dsp:cNvSpPr/>
      </dsp:nvSpPr>
      <dsp:spPr>
        <a:xfrm>
          <a:off x="811620" y="1430303"/>
          <a:ext cx="1242108" cy="1242242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gradFill rotWithShape="0">
          <a:gsLst>
            <a:gs pos="0">
              <a:schemeClr val="accent5">
                <a:hueOff val="-3973551"/>
                <a:satOff val="15924"/>
                <a:lumOff val="3451"/>
                <a:alphaOff val="0"/>
                <a:shade val="51000"/>
                <a:satMod val="130000"/>
              </a:schemeClr>
            </a:gs>
            <a:gs pos="80000">
              <a:schemeClr val="accent5">
                <a:hueOff val="-3973551"/>
                <a:satOff val="15924"/>
                <a:lumOff val="3451"/>
                <a:alphaOff val="0"/>
                <a:shade val="93000"/>
                <a:satMod val="130000"/>
              </a:schemeClr>
            </a:gs>
            <a:gs pos="100000">
              <a:schemeClr val="accent5">
                <a:hueOff val="-3973551"/>
                <a:satOff val="15924"/>
                <a:lumOff val="345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27D700F-A26D-4B7B-B541-3075061E8163}">
      <dsp:nvSpPr>
        <dsp:cNvPr id="0" name=""/>
        <dsp:cNvSpPr/>
      </dsp:nvSpPr>
      <dsp:spPr>
        <a:xfrm>
          <a:off x="1085858" y="1880138"/>
          <a:ext cx="693166" cy="346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 smtClean="0"/>
            <a:t>Oilseed rape</a:t>
          </a:r>
          <a:endParaRPr lang="pl-PL" sz="1100" kern="1200"/>
        </a:p>
      </dsp:txBody>
      <dsp:txXfrm>
        <a:off x="1085858" y="1880138"/>
        <a:ext cx="693166" cy="346353"/>
      </dsp:txXfrm>
    </dsp:sp>
    <dsp:sp modelId="{B6995EBF-D46B-40D0-8725-FFC2F8D6F6E6}">
      <dsp:nvSpPr>
        <dsp:cNvPr id="0" name=""/>
        <dsp:cNvSpPr/>
      </dsp:nvSpPr>
      <dsp:spPr>
        <a:xfrm>
          <a:off x="466551" y="2145691"/>
          <a:ext cx="1242108" cy="1242242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gradFill rotWithShape="0">
          <a:gsLst>
            <a:gs pos="0">
              <a:schemeClr val="accent5">
                <a:hueOff val="-5960326"/>
                <a:satOff val="23887"/>
                <a:lumOff val="5177"/>
                <a:alphaOff val="0"/>
                <a:shade val="51000"/>
                <a:satMod val="130000"/>
              </a:schemeClr>
            </a:gs>
            <a:gs pos="80000">
              <a:schemeClr val="accent5">
                <a:hueOff val="-5960326"/>
                <a:satOff val="23887"/>
                <a:lumOff val="5177"/>
                <a:alphaOff val="0"/>
                <a:shade val="93000"/>
                <a:satMod val="130000"/>
              </a:schemeClr>
            </a:gs>
            <a:gs pos="100000">
              <a:schemeClr val="accent5">
                <a:hueOff val="-5960326"/>
                <a:satOff val="23887"/>
                <a:lumOff val="517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7BEDADF-1149-4D5E-B09D-1336FB440294}">
      <dsp:nvSpPr>
        <dsp:cNvPr id="0" name=""/>
        <dsp:cNvSpPr/>
      </dsp:nvSpPr>
      <dsp:spPr>
        <a:xfrm>
          <a:off x="739391" y="2595526"/>
          <a:ext cx="693166" cy="346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 dirty="0" err="1" smtClean="0"/>
            <a:t>Grasses</a:t>
          </a:r>
          <a:endParaRPr lang="pl-PL" sz="1100" kern="1200" dirty="0"/>
        </a:p>
      </dsp:txBody>
      <dsp:txXfrm>
        <a:off x="739391" y="2595526"/>
        <a:ext cx="693166" cy="346353"/>
      </dsp:txXfrm>
    </dsp:sp>
    <dsp:sp modelId="{ADF51470-C84C-47ED-B16A-EB66E7519982}">
      <dsp:nvSpPr>
        <dsp:cNvPr id="0" name=""/>
        <dsp:cNvSpPr/>
      </dsp:nvSpPr>
      <dsp:spPr>
        <a:xfrm>
          <a:off x="811620" y="2860135"/>
          <a:ext cx="1242108" cy="1242242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gradFill rotWithShape="0">
          <a:gsLst>
            <a:gs pos="0">
              <a:schemeClr val="accent5">
                <a:hueOff val="-7947101"/>
                <a:satOff val="31849"/>
                <a:lumOff val="6902"/>
                <a:alphaOff val="0"/>
                <a:shade val="51000"/>
                <a:satMod val="130000"/>
              </a:schemeClr>
            </a:gs>
            <a:gs pos="80000">
              <a:schemeClr val="accent5">
                <a:hueOff val="-7947101"/>
                <a:satOff val="31849"/>
                <a:lumOff val="6902"/>
                <a:alphaOff val="0"/>
                <a:shade val="93000"/>
                <a:satMod val="130000"/>
              </a:schemeClr>
            </a:gs>
            <a:gs pos="100000">
              <a:schemeClr val="accent5">
                <a:hueOff val="-7947101"/>
                <a:satOff val="31849"/>
                <a:lumOff val="690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9354709-7AF4-4346-BD07-AC0AF51AEC8B}">
      <dsp:nvSpPr>
        <dsp:cNvPr id="0" name=""/>
        <dsp:cNvSpPr/>
      </dsp:nvSpPr>
      <dsp:spPr>
        <a:xfrm>
          <a:off x="1085858" y="3309969"/>
          <a:ext cx="693166" cy="346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 smtClean="0"/>
            <a:t>Legumes</a:t>
          </a:r>
          <a:endParaRPr lang="pl-PL" sz="1100" kern="1200"/>
        </a:p>
      </dsp:txBody>
      <dsp:txXfrm>
        <a:off x="1085858" y="3309969"/>
        <a:ext cx="693166" cy="346353"/>
      </dsp:txXfrm>
    </dsp:sp>
    <dsp:sp modelId="{F723DF53-D4C7-4C12-83BE-AEDEC8131D51}">
      <dsp:nvSpPr>
        <dsp:cNvPr id="0" name=""/>
        <dsp:cNvSpPr/>
      </dsp:nvSpPr>
      <dsp:spPr>
        <a:xfrm>
          <a:off x="555090" y="3657268"/>
          <a:ext cx="1067127" cy="1067884"/>
        </a:xfrm>
        <a:prstGeom prst="blockArc">
          <a:avLst>
            <a:gd name="adj1" fmla="val 0"/>
            <a:gd name="adj2" fmla="val 18900000"/>
            <a:gd name="adj3" fmla="val 12740"/>
          </a:avLst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84D3093-E0B1-4F37-BEF2-A7418EFFCFE6}">
      <dsp:nvSpPr>
        <dsp:cNvPr id="0" name=""/>
        <dsp:cNvSpPr/>
      </dsp:nvSpPr>
      <dsp:spPr>
        <a:xfrm>
          <a:off x="739391" y="4025357"/>
          <a:ext cx="693166" cy="346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 dirty="0" err="1" smtClean="0"/>
            <a:t>Maize</a:t>
          </a:r>
          <a:endParaRPr lang="pl-PL" sz="1100" kern="1200" dirty="0"/>
        </a:p>
      </dsp:txBody>
      <dsp:txXfrm>
        <a:off x="739391" y="4025357"/>
        <a:ext cx="693166" cy="34635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C8B22E-D584-4985-AA80-4BD414E877F8}">
      <dsp:nvSpPr>
        <dsp:cNvPr id="0" name=""/>
        <dsp:cNvSpPr/>
      </dsp:nvSpPr>
      <dsp:spPr>
        <a:xfrm>
          <a:off x="811620" y="0"/>
          <a:ext cx="1242108" cy="1242242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B83AFEF-A00C-405F-BA50-BDF7112857B5}">
      <dsp:nvSpPr>
        <dsp:cNvPr id="0" name=""/>
        <dsp:cNvSpPr/>
      </dsp:nvSpPr>
      <dsp:spPr>
        <a:xfrm>
          <a:off x="1085858" y="449834"/>
          <a:ext cx="693166" cy="346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 smtClean="0"/>
            <a:t>Cereals</a:t>
          </a:r>
          <a:endParaRPr lang="pl-PL" sz="1100" kern="1200"/>
        </a:p>
      </dsp:txBody>
      <dsp:txXfrm>
        <a:off x="1085858" y="449834"/>
        <a:ext cx="693166" cy="346353"/>
      </dsp:txXfrm>
    </dsp:sp>
    <dsp:sp modelId="{E6C8E623-A5C3-4853-B6F9-D01BA5D07177}">
      <dsp:nvSpPr>
        <dsp:cNvPr id="0" name=""/>
        <dsp:cNvSpPr/>
      </dsp:nvSpPr>
      <dsp:spPr>
        <a:xfrm>
          <a:off x="466551" y="713970"/>
          <a:ext cx="1242108" cy="1242242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gradFill rotWithShape="0">
          <a:gsLst>
            <a:gs pos="0">
              <a:schemeClr val="accent5">
                <a:hueOff val="-1986775"/>
                <a:satOff val="7962"/>
                <a:lumOff val="1726"/>
                <a:alphaOff val="0"/>
                <a:shade val="51000"/>
                <a:satMod val="130000"/>
              </a:schemeClr>
            </a:gs>
            <a:gs pos="80000">
              <a:schemeClr val="accent5">
                <a:hueOff val="-1986775"/>
                <a:satOff val="7962"/>
                <a:lumOff val="1726"/>
                <a:alphaOff val="0"/>
                <a:shade val="93000"/>
                <a:satMod val="130000"/>
              </a:schemeClr>
            </a:gs>
            <a:gs pos="100000">
              <a:schemeClr val="accent5">
                <a:hueOff val="-1986775"/>
                <a:satOff val="7962"/>
                <a:lumOff val="172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51EB53D-13DE-4C39-9CB9-053D75D3219B}">
      <dsp:nvSpPr>
        <dsp:cNvPr id="0" name=""/>
        <dsp:cNvSpPr/>
      </dsp:nvSpPr>
      <dsp:spPr>
        <a:xfrm>
          <a:off x="739391" y="1165222"/>
          <a:ext cx="693166" cy="346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 smtClean="0"/>
            <a:t>Potatoes </a:t>
          </a:r>
          <a:endParaRPr lang="pl-PL" sz="1100" kern="1200"/>
        </a:p>
      </dsp:txBody>
      <dsp:txXfrm>
        <a:off x="739391" y="1165222"/>
        <a:ext cx="693166" cy="346353"/>
      </dsp:txXfrm>
    </dsp:sp>
    <dsp:sp modelId="{7832B17C-240F-4140-8B07-DD5444DAD24C}">
      <dsp:nvSpPr>
        <dsp:cNvPr id="0" name=""/>
        <dsp:cNvSpPr/>
      </dsp:nvSpPr>
      <dsp:spPr>
        <a:xfrm>
          <a:off x="811620" y="1430303"/>
          <a:ext cx="1242108" cy="1242242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gradFill rotWithShape="0">
          <a:gsLst>
            <a:gs pos="0">
              <a:schemeClr val="accent5">
                <a:hueOff val="-3973551"/>
                <a:satOff val="15924"/>
                <a:lumOff val="3451"/>
                <a:alphaOff val="0"/>
                <a:shade val="51000"/>
                <a:satMod val="130000"/>
              </a:schemeClr>
            </a:gs>
            <a:gs pos="80000">
              <a:schemeClr val="accent5">
                <a:hueOff val="-3973551"/>
                <a:satOff val="15924"/>
                <a:lumOff val="3451"/>
                <a:alphaOff val="0"/>
                <a:shade val="93000"/>
                <a:satMod val="130000"/>
              </a:schemeClr>
            </a:gs>
            <a:gs pos="100000">
              <a:schemeClr val="accent5">
                <a:hueOff val="-3973551"/>
                <a:satOff val="15924"/>
                <a:lumOff val="345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27D700F-A26D-4B7B-B541-3075061E8163}">
      <dsp:nvSpPr>
        <dsp:cNvPr id="0" name=""/>
        <dsp:cNvSpPr/>
      </dsp:nvSpPr>
      <dsp:spPr>
        <a:xfrm>
          <a:off x="1085858" y="1880138"/>
          <a:ext cx="693166" cy="346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 smtClean="0"/>
            <a:t>Oilseed rape</a:t>
          </a:r>
          <a:endParaRPr lang="pl-PL" sz="1100" kern="1200"/>
        </a:p>
      </dsp:txBody>
      <dsp:txXfrm>
        <a:off x="1085858" y="1880138"/>
        <a:ext cx="693166" cy="346353"/>
      </dsp:txXfrm>
    </dsp:sp>
    <dsp:sp modelId="{B6995EBF-D46B-40D0-8725-FFC2F8D6F6E6}">
      <dsp:nvSpPr>
        <dsp:cNvPr id="0" name=""/>
        <dsp:cNvSpPr/>
      </dsp:nvSpPr>
      <dsp:spPr>
        <a:xfrm>
          <a:off x="466551" y="2145691"/>
          <a:ext cx="1242108" cy="1242242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gradFill rotWithShape="0">
          <a:gsLst>
            <a:gs pos="0">
              <a:schemeClr val="accent5">
                <a:hueOff val="-5960326"/>
                <a:satOff val="23887"/>
                <a:lumOff val="5177"/>
                <a:alphaOff val="0"/>
                <a:shade val="51000"/>
                <a:satMod val="130000"/>
              </a:schemeClr>
            </a:gs>
            <a:gs pos="80000">
              <a:schemeClr val="accent5">
                <a:hueOff val="-5960326"/>
                <a:satOff val="23887"/>
                <a:lumOff val="5177"/>
                <a:alphaOff val="0"/>
                <a:shade val="93000"/>
                <a:satMod val="130000"/>
              </a:schemeClr>
            </a:gs>
            <a:gs pos="100000">
              <a:schemeClr val="accent5">
                <a:hueOff val="-5960326"/>
                <a:satOff val="23887"/>
                <a:lumOff val="517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7BEDADF-1149-4D5E-B09D-1336FB440294}">
      <dsp:nvSpPr>
        <dsp:cNvPr id="0" name=""/>
        <dsp:cNvSpPr/>
      </dsp:nvSpPr>
      <dsp:spPr>
        <a:xfrm>
          <a:off x="739391" y="2595526"/>
          <a:ext cx="693166" cy="346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 dirty="0" err="1" smtClean="0"/>
            <a:t>Grasses</a:t>
          </a:r>
          <a:endParaRPr lang="pl-PL" sz="1100" kern="1200" dirty="0"/>
        </a:p>
      </dsp:txBody>
      <dsp:txXfrm>
        <a:off x="739391" y="2595526"/>
        <a:ext cx="693166" cy="346353"/>
      </dsp:txXfrm>
    </dsp:sp>
    <dsp:sp modelId="{ADF51470-C84C-47ED-B16A-EB66E7519982}">
      <dsp:nvSpPr>
        <dsp:cNvPr id="0" name=""/>
        <dsp:cNvSpPr/>
      </dsp:nvSpPr>
      <dsp:spPr>
        <a:xfrm>
          <a:off x="811620" y="2860135"/>
          <a:ext cx="1242108" cy="1242242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gradFill rotWithShape="0">
          <a:gsLst>
            <a:gs pos="0">
              <a:schemeClr val="accent5">
                <a:hueOff val="-7947101"/>
                <a:satOff val="31849"/>
                <a:lumOff val="6902"/>
                <a:alphaOff val="0"/>
                <a:shade val="51000"/>
                <a:satMod val="130000"/>
              </a:schemeClr>
            </a:gs>
            <a:gs pos="80000">
              <a:schemeClr val="accent5">
                <a:hueOff val="-7947101"/>
                <a:satOff val="31849"/>
                <a:lumOff val="6902"/>
                <a:alphaOff val="0"/>
                <a:shade val="93000"/>
                <a:satMod val="130000"/>
              </a:schemeClr>
            </a:gs>
            <a:gs pos="100000">
              <a:schemeClr val="accent5">
                <a:hueOff val="-7947101"/>
                <a:satOff val="31849"/>
                <a:lumOff val="690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9354709-7AF4-4346-BD07-AC0AF51AEC8B}">
      <dsp:nvSpPr>
        <dsp:cNvPr id="0" name=""/>
        <dsp:cNvSpPr/>
      </dsp:nvSpPr>
      <dsp:spPr>
        <a:xfrm>
          <a:off x="1085858" y="3309969"/>
          <a:ext cx="693166" cy="346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 smtClean="0"/>
            <a:t>Legumes</a:t>
          </a:r>
          <a:endParaRPr lang="pl-PL" sz="1100" kern="1200"/>
        </a:p>
      </dsp:txBody>
      <dsp:txXfrm>
        <a:off x="1085858" y="3309969"/>
        <a:ext cx="693166" cy="346353"/>
      </dsp:txXfrm>
    </dsp:sp>
    <dsp:sp modelId="{F723DF53-D4C7-4C12-83BE-AEDEC8131D51}">
      <dsp:nvSpPr>
        <dsp:cNvPr id="0" name=""/>
        <dsp:cNvSpPr/>
      </dsp:nvSpPr>
      <dsp:spPr>
        <a:xfrm>
          <a:off x="555090" y="3657268"/>
          <a:ext cx="1067127" cy="1067884"/>
        </a:xfrm>
        <a:prstGeom prst="blockArc">
          <a:avLst>
            <a:gd name="adj1" fmla="val 0"/>
            <a:gd name="adj2" fmla="val 18900000"/>
            <a:gd name="adj3" fmla="val 12740"/>
          </a:avLst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84D3093-E0B1-4F37-BEF2-A7418EFFCFE6}">
      <dsp:nvSpPr>
        <dsp:cNvPr id="0" name=""/>
        <dsp:cNvSpPr/>
      </dsp:nvSpPr>
      <dsp:spPr>
        <a:xfrm>
          <a:off x="739391" y="4025357"/>
          <a:ext cx="693166" cy="346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 dirty="0" err="1" smtClean="0"/>
            <a:t>Maize</a:t>
          </a:r>
          <a:endParaRPr lang="pl-PL" sz="1100" kern="1200" dirty="0"/>
        </a:p>
      </dsp:txBody>
      <dsp:txXfrm>
        <a:off x="739391" y="4025357"/>
        <a:ext cx="693166" cy="3463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D7737E-D33E-4F2A-BC20-897962ECB4C8}" type="datetimeFigureOut">
              <a:rPr lang="pl-PL" smtClean="0"/>
              <a:t>18.11.2020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BE1142-2D55-40FE-9FCA-131F9F3AB8A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925053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i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lbertus" panose="020E0702040304020204" pitchFamily="3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E1142-2D55-40FE-9FCA-131F9F3AB8A9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789377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E1142-2D55-40FE-9FCA-131F9F3AB8A9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944531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E1142-2D55-40FE-9FCA-131F9F3AB8A9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736533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E1142-2D55-40FE-9FCA-131F9F3AB8A9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35421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E1142-2D55-40FE-9FCA-131F9F3AB8A9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895521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E1142-2D55-40FE-9FCA-131F9F3AB8A9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28342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E1142-2D55-40FE-9FCA-131F9F3AB8A9}" type="slidenum">
              <a:rPr lang="pl-PL" smtClean="0"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451430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E1142-2D55-40FE-9FCA-131F9F3AB8A9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292183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E1142-2D55-40FE-9FCA-131F9F3AB8A9}" type="slidenum">
              <a:rPr lang="pl-PL" smtClean="0"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586813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E1142-2D55-40FE-9FCA-131F9F3AB8A9}" type="slidenum">
              <a:rPr lang="pl-PL" smtClean="0"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764052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E1142-2D55-40FE-9FCA-131F9F3AB8A9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397890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E1142-2D55-40FE-9FCA-131F9F3AB8A9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950313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E1142-2D55-40FE-9FCA-131F9F3AB8A9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480102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E1142-2D55-40FE-9FCA-131F9F3AB8A9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724489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E1142-2D55-40FE-9FCA-131F9F3AB8A9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83232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E1142-2D55-40FE-9FCA-131F9F3AB8A9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519442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E1142-2D55-40FE-9FCA-131F9F3AB8A9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842919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E1142-2D55-40FE-9FCA-131F9F3AB8A9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30690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10DDB-1BF7-4E13-A5DE-478323ECFFDB}" type="datetimeFigureOut">
              <a:rPr lang="pl-PL" smtClean="0"/>
              <a:t>18.11.2020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F577F-8BE6-45F3-8F45-632DDAC9E16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11445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10DDB-1BF7-4E13-A5DE-478323ECFFDB}" type="datetimeFigureOut">
              <a:rPr lang="pl-PL" smtClean="0"/>
              <a:t>18.11.2020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F577F-8BE6-45F3-8F45-632DDAC9E16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90601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10DDB-1BF7-4E13-A5DE-478323ECFFDB}" type="datetimeFigureOut">
              <a:rPr lang="pl-PL" smtClean="0"/>
              <a:t>18.11.2020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F577F-8BE6-45F3-8F45-632DDAC9E16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97489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10DDB-1BF7-4E13-A5DE-478323ECFFDB}" type="datetimeFigureOut">
              <a:rPr lang="pl-PL" smtClean="0"/>
              <a:t>18.11.2020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F577F-8BE6-45F3-8F45-632DDAC9E16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72111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10DDB-1BF7-4E13-A5DE-478323ECFFDB}" type="datetimeFigureOut">
              <a:rPr lang="pl-PL" smtClean="0"/>
              <a:t>18.11.2020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F577F-8BE6-45F3-8F45-632DDAC9E16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0105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10DDB-1BF7-4E13-A5DE-478323ECFFDB}" type="datetimeFigureOut">
              <a:rPr lang="pl-PL" smtClean="0"/>
              <a:t>18.11.2020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F577F-8BE6-45F3-8F45-632DDAC9E16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343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10DDB-1BF7-4E13-A5DE-478323ECFFDB}" type="datetimeFigureOut">
              <a:rPr lang="pl-PL" smtClean="0"/>
              <a:t>18.11.2020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F577F-8BE6-45F3-8F45-632DDAC9E16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2716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10DDB-1BF7-4E13-A5DE-478323ECFFDB}" type="datetimeFigureOut">
              <a:rPr lang="pl-PL" smtClean="0"/>
              <a:t>18.11.2020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F577F-8BE6-45F3-8F45-632DDAC9E16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8278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10DDB-1BF7-4E13-A5DE-478323ECFFDB}" type="datetimeFigureOut">
              <a:rPr lang="pl-PL" smtClean="0"/>
              <a:t>18.11.2020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F577F-8BE6-45F3-8F45-632DDAC9E16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2025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10DDB-1BF7-4E13-A5DE-478323ECFFDB}" type="datetimeFigureOut">
              <a:rPr lang="pl-PL" smtClean="0"/>
              <a:t>18.11.2020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F577F-8BE6-45F3-8F45-632DDAC9E16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029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10DDB-1BF7-4E13-A5DE-478323ECFFDB}" type="datetimeFigureOut">
              <a:rPr lang="pl-PL" smtClean="0"/>
              <a:t>18.11.2020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F577F-8BE6-45F3-8F45-632DDAC9E16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48513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510DDB-1BF7-4E13-A5DE-478323ECFFDB}" type="datetimeFigureOut">
              <a:rPr lang="pl-PL" smtClean="0"/>
              <a:t>18.11.2020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2F577F-8BE6-45F3-8F45-632DDAC9E16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03842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diagramQuickStyle" Target="../diagrams/quickStyle10.xml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1.png"/><Relationship Id="rId12" Type="http://schemas.openxmlformats.org/officeDocument/2006/relationships/diagramLayout" Target="../diagrams/layout10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Relationship Id="rId6" Type="http://schemas.microsoft.com/office/2007/relationships/hdphoto" Target="../media/hdphoto1.wdp"/><Relationship Id="rId11" Type="http://schemas.openxmlformats.org/officeDocument/2006/relationships/diagramData" Target="../diagrams/data10.xml"/><Relationship Id="rId5" Type="http://schemas.openxmlformats.org/officeDocument/2006/relationships/image" Target="../media/image20.png"/><Relationship Id="rId15" Type="http://schemas.microsoft.com/office/2007/relationships/diagramDrawing" Target="../diagrams/drawing10.xml"/><Relationship Id="rId10" Type="http://schemas.microsoft.com/office/2007/relationships/hdphoto" Target="../media/hdphoto3.wdp"/><Relationship Id="rId4" Type="http://schemas.openxmlformats.org/officeDocument/2006/relationships/image" Target="../media/image1.png"/><Relationship Id="rId9" Type="http://schemas.openxmlformats.org/officeDocument/2006/relationships/image" Target="../media/image22.png"/><Relationship Id="rId14" Type="http://schemas.openxmlformats.org/officeDocument/2006/relationships/diagramColors" Target="../diagrams/colors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1.xml"/><Relationship Id="rId3" Type="http://schemas.openxmlformats.org/officeDocument/2006/relationships/notesSlide" Target="../notesSlides/notesSlide11.xml"/><Relationship Id="rId7" Type="http://schemas.openxmlformats.org/officeDocument/2006/relationships/diagramData" Target="../diagrams/data1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24.jpeg"/><Relationship Id="rId11" Type="http://schemas.microsoft.com/office/2007/relationships/diagramDrawing" Target="../diagrams/drawing11.xml"/><Relationship Id="rId5" Type="http://schemas.openxmlformats.org/officeDocument/2006/relationships/image" Target="../media/image23.png"/><Relationship Id="rId10" Type="http://schemas.openxmlformats.org/officeDocument/2006/relationships/diagramColors" Target="../diagrams/colors11.xml"/><Relationship Id="rId4" Type="http://schemas.openxmlformats.org/officeDocument/2006/relationships/image" Target="../media/image1.png"/><Relationship Id="rId9" Type="http://schemas.openxmlformats.org/officeDocument/2006/relationships/diagramQuickStyle" Target="../diagrams/quickStyl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2.xml"/><Relationship Id="rId3" Type="http://schemas.openxmlformats.org/officeDocument/2006/relationships/image" Target="../media/image25.jpeg"/><Relationship Id="rId7" Type="http://schemas.openxmlformats.org/officeDocument/2006/relationships/diagramQuickStyle" Target="../diagrams/quickStyle1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2.xml"/><Relationship Id="rId5" Type="http://schemas.openxmlformats.org/officeDocument/2006/relationships/diagramData" Target="../diagrams/data12.xml"/><Relationship Id="rId4" Type="http://schemas.openxmlformats.org/officeDocument/2006/relationships/image" Target="../media/image1.png"/><Relationship Id="rId9" Type="http://schemas.microsoft.com/office/2007/relationships/diagramDrawing" Target="../diagrams/drawing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3.xml"/><Relationship Id="rId3" Type="http://schemas.openxmlformats.org/officeDocument/2006/relationships/image" Target="../media/image1.png"/><Relationship Id="rId7" Type="http://schemas.openxmlformats.org/officeDocument/2006/relationships/diagramLayout" Target="../diagrams/layout1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13.xml"/><Relationship Id="rId5" Type="http://schemas.openxmlformats.org/officeDocument/2006/relationships/image" Target="../media/image27.jpeg"/><Relationship Id="rId10" Type="http://schemas.microsoft.com/office/2007/relationships/diagramDrawing" Target="../diagrams/drawing13.xml"/><Relationship Id="rId4" Type="http://schemas.openxmlformats.org/officeDocument/2006/relationships/image" Target="../media/image26.jpeg"/><Relationship Id="rId9" Type="http://schemas.openxmlformats.org/officeDocument/2006/relationships/diagramColors" Target="../diagrams/colors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4.xml"/><Relationship Id="rId3" Type="http://schemas.openxmlformats.org/officeDocument/2006/relationships/image" Target="../media/image1.png"/><Relationship Id="rId7" Type="http://schemas.openxmlformats.org/officeDocument/2006/relationships/diagramQuickStyle" Target="../diagrams/quickStyle14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4.xml"/><Relationship Id="rId5" Type="http://schemas.openxmlformats.org/officeDocument/2006/relationships/diagramData" Target="../diagrams/data14.xml"/><Relationship Id="rId4" Type="http://schemas.openxmlformats.org/officeDocument/2006/relationships/image" Target="../media/image28.png"/><Relationship Id="rId9" Type="http://schemas.microsoft.com/office/2007/relationships/diagramDrawing" Target="../diagrams/drawing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5.xml"/><Relationship Id="rId3" Type="http://schemas.openxmlformats.org/officeDocument/2006/relationships/image" Target="../media/image1.png"/><Relationship Id="rId7" Type="http://schemas.openxmlformats.org/officeDocument/2006/relationships/diagramData" Target="../diagrams/data15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microsoft.com/office/2007/relationships/diagramDrawing" Target="../diagrams/drawing15.xml"/><Relationship Id="rId5" Type="http://schemas.microsoft.com/office/2007/relationships/hdphoto" Target="../media/hdphoto4.wdp"/><Relationship Id="rId10" Type="http://schemas.openxmlformats.org/officeDocument/2006/relationships/diagramColors" Target="../diagrams/colors15.xml"/><Relationship Id="rId4" Type="http://schemas.openxmlformats.org/officeDocument/2006/relationships/image" Target="../media/image29.png"/><Relationship Id="rId9" Type="http://schemas.openxmlformats.org/officeDocument/2006/relationships/diagramQuickStyle" Target="../diagrams/quickStyle1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6.xml"/><Relationship Id="rId3" Type="http://schemas.openxmlformats.org/officeDocument/2006/relationships/image" Target="../media/image1.png"/><Relationship Id="rId7" Type="http://schemas.openxmlformats.org/officeDocument/2006/relationships/diagramData" Target="../diagrams/data16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microsoft.com/office/2007/relationships/diagramDrawing" Target="../diagrams/drawing16.xml"/><Relationship Id="rId5" Type="http://schemas.microsoft.com/office/2007/relationships/hdphoto" Target="../media/hdphoto5.wdp"/><Relationship Id="rId10" Type="http://schemas.openxmlformats.org/officeDocument/2006/relationships/diagramColors" Target="../diagrams/colors16.xml"/><Relationship Id="rId4" Type="http://schemas.openxmlformats.org/officeDocument/2006/relationships/image" Target="../media/image31.png"/><Relationship Id="rId9" Type="http://schemas.openxmlformats.org/officeDocument/2006/relationships/diagramQuickStyle" Target="../diagrams/quickStyle1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7.xml"/><Relationship Id="rId3" Type="http://schemas.openxmlformats.org/officeDocument/2006/relationships/image" Target="../media/image33.png"/><Relationship Id="rId7" Type="http://schemas.openxmlformats.org/officeDocument/2006/relationships/diagramQuickStyle" Target="../diagrams/quickStyle17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7.xml"/><Relationship Id="rId5" Type="http://schemas.openxmlformats.org/officeDocument/2006/relationships/diagramData" Target="../diagrams/data17.xml"/><Relationship Id="rId4" Type="http://schemas.openxmlformats.org/officeDocument/2006/relationships/image" Target="../media/image1.png"/><Relationship Id="rId9" Type="http://schemas.microsoft.com/office/2007/relationships/diagramDrawing" Target="../diagrams/drawing17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8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18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8.xml"/><Relationship Id="rId5" Type="http://schemas.openxmlformats.org/officeDocument/2006/relationships/diagramLayout" Target="../diagrams/layout18.xml"/><Relationship Id="rId4" Type="http://schemas.openxmlformats.org/officeDocument/2006/relationships/diagramData" Target="../diagrams/data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notesSlide" Target="../notesSlides/notesSlide3.xml"/><Relationship Id="rId7" Type="http://schemas.openxmlformats.org/officeDocument/2006/relationships/diagramLayout" Target="../diagrams/layout2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diagramData" Target="../diagrams/data2.xml"/><Relationship Id="rId5" Type="http://schemas.openxmlformats.org/officeDocument/2006/relationships/image" Target="../media/image3.png"/><Relationship Id="rId10" Type="http://schemas.microsoft.com/office/2007/relationships/diagramDrawing" Target="../diagrams/drawing2.xml"/><Relationship Id="rId4" Type="http://schemas.openxmlformats.org/officeDocument/2006/relationships/image" Target="../media/image1.png"/><Relationship Id="rId9" Type="http://schemas.openxmlformats.org/officeDocument/2006/relationships/diagramColors" Target="../diagrams/colors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1.png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4.png"/><Relationship Id="rId9" Type="http://schemas.microsoft.com/office/2007/relationships/diagramDrawing" Target="../diagrams/drawing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image" Target="../media/image1.png"/><Relationship Id="rId7" Type="http://schemas.openxmlformats.org/officeDocument/2006/relationships/diagramData" Target="../diagrams/data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11" Type="http://schemas.microsoft.com/office/2007/relationships/diagramDrawing" Target="../diagrams/drawing4.xml"/><Relationship Id="rId5" Type="http://schemas.openxmlformats.org/officeDocument/2006/relationships/image" Target="../media/image6.jpeg"/><Relationship Id="rId10" Type="http://schemas.openxmlformats.org/officeDocument/2006/relationships/diagramColors" Target="../diagrams/colors4.xml"/><Relationship Id="rId4" Type="http://schemas.openxmlformats.org/officeDocument/2006/relationships/image" Target="../media/image5.jpeg"/><Relationship Id="rId9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5.xml"/><Relationship Id="rId3" Type="http://schemas.openxmlformats.org/officeDocument/2006/relationships/image" Target="../media/image8.jpeg"/><Relationship Id="rId7" Type="http://schemas.openxmlformats.org/officeDocument/2006/relationships/diagramLayout" Target="../diagrams/layout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5.xml"/><Relationship Id="rId5" Type="http://schemas.openxmlformats.org/officeDocument/2006/relationships/image" Target="../media/image9.png"/><Relationship Id="rId10" Type="http://schemas.microsoft.com/office/2007/relationships/diagramDrawing" Target="../diagrams/drawing5.xml"/><Relationship Id="rId4" Type="http://schemas.openxmlformats.org/officeDocument/2006/relationships/image" Target="../media/image1.png"/><Relationship Id="rId9" Type="http://schemas.openxmlformats.org/officeDocument/2006/relationships/diagramColors" Target="../diagrams/colors5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13" Type="http://schemas.openxmlformats.org/officeDocument/2006/relationships/diagramColors" Target="../diagrams/colors7.xml"/><Relationship Id="rId3" Type="http://schemas.openxmlformats.org/officeDocument/2006/relationships/notesSlide" Target="../notesSlides/notesSlide7.xml"/><Relationship Id="rId7" Type="http://schemas.openxmlformats.org/officeDocument/2006/relationships/diagramColors" Target="../diagrams/colors6.xml"/><Relationship Id="rId12" Type="http://schemas.openxmlformats.org/officeDocument/2006/relationships/diagramQuickStyle" Target="../diagrams/quickStyle7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6" Type="http://schemas.openxmlformats.org/officeDocument/2006/relationships/diagramQuickStyle" Target="../diagrams/quickStyle6.xml"/><Relationship Id="rId11" Type="http://schemas.openxmlformats.org/officeDocument/2006/relationships/diagramLayout" Target="../diagrams/layout7.xml"/><Relationship Id="rId5" Type="http://schemas.openxmlformats.org/officeDocument/2006/relationships/diagramLayout" Target="../diagrams/layout6.xml"/><Relationship Id="rId10" Type="http://schemas.openxmlformats.org/officeDocument/2006/relationships/diagramData" Target="../diagrams/data7.xml"/><Relationship Id="rId4" Type="http://schemas.openxmlformats.org/officeDocument/2006/relationships/diagramData" Target="../diagrams/data6.xml"/><Relationship Id="rId9" Type="http://schemas.openxmlformats.org/officeDocument/2006/relationships/image" Target="../media/image1.png"/><Relationship Id="rId14" Type="http://schemas.microsoft.com/office/2007/relationships/diagramDrawing" Target="../diagrams/drawing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diagramData" Target="../diagrams/data8.xml"/><Relationship Id="rId3" Type="http://schemas.openxmlformats.org/officeDocument/2006/relationships/image" Target="../media/image10.jpeg"/><Relationship Id="rId7" Type="http://schemas.openxmlformats.org/officeDocument/2006/relationships/image" Target="../media/image13.png"/><Relationship Id="rId12" Type="http://schemas.openxmlformats.org/officeDocument/2006/relationships/image" Target="../media/image18.jpeg"/><Relationship Id="rId17" Type="http://schemas.microsoft.com/office/2007/relationships/diagramDrawing" Target="../diagrams/drawing8.xml"/><Relationship Id="rId2" Type="http://schemas.openxmlformats.org/officeDocument/2006/relationships/notesSlide" Target="../notesSlides/notesSlide8.xml"/><Relationship Id="rId16" Type="http://schemas.openxmlformats.org/officeDocument/2006/relationships/diagramColors" Target="../diagrams/colors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diagramQuickStyle" Target="../diagrams/quickStyle8.xml"/><Relationship Id="rId10" Type="http://schemas.openxmlformats.org/officeDocument/2006/relationships/image" Target="../media/image16.png"/><Relationship Id="rId4" Type="http://schemas.openxmlformats.org/officeDocument/2006/relationships/image" Target="../media/image1.png"/><Relationship Id="rId9" Type="http://schemas.openxmlformats.org/officeDocument/2006/relationships/image" Target="../media/image15.png"/><Relationship Id="rId14" Type="http://schemas.openxmlformats.org/officeDocument/2006/relationships/diagramLayout" Target="../diagrams/layout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9.xml"/><Relationship Id="rId3" Type="http://schemas.openxmlformats.org/officeDocument/2006/relationships/image" Target="../media/image1.png"/><Relationship Id="rId7" Type="http://schemas.openxmlformats.org/officeDocument/2006/relationships/diagramQuickStyle" Target="../diagrams/quickStyle9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9.xml"/><Relationship Id="rId5" Type="http://schemas.openxmlformats.org/officeDocument/2006/relationships/diagramData" Target="../diagrams/data9.xml"/><Relationship Id="rId4" Type="http://schemas.openxmlformats.org/officeDocument/2006/relationships/image" Target="../media/image19.png"/><Relationship Id="rId9" Type="http://schemas.microsoft.com/office/2007/relationships/diagramDrawing" Target="../diagrams/drawing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ole tekstowe 20"/>
          <p:cNvSpPr txBox="1"/>
          <p:nvPr/>
        </p:nvSpPr>
        <p:spPr>
          <a:xfrm>
            <a:off x="3995936" y="5020309"/>
            <a:ext cx="6012161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endParaRPr lang="pl-PL" b="1" dirty="0" smtClean="0">
              <a:ln w="50800"/>
              <a:solidFill>
                <a:srgbClr val="006600"/>
              </a:solidFill>
              <a:latin typeface="Albertus" panose="020E0702040304020204" pitchFamily="34" charset="0"/>
            </a:endParaRPr>
          </a:p>
          <a:p>
            <a:pPr algn="ctr"/>
            <a:r>
              <a:rPr lang="en-GB" dirty="0" err="1">
                <a:ln w="50800"/>
                <a:latin typeface="Albertus" panose="020E0702040304020204" pitchFamily="34" charset="0"/>
              </a:rPr>
              <a:t>Radzików</a:t>
            </a:r>
            <a:r>
              <a:rPr lang="en-GB" dirty="0">
                <a:ln w="50800"/>
                <a:latin typeface="Albertus" panose="020E0702040304020204" pitchFamily="34" charset="0"/>
              </a:rPr>
              <a:t>, 05-870 </a:t>
            </a:r>
            <a:r>
              <a:rPr lang="en-GB" dirty="0" err="1">
                <a:ln w="50800"/>
                <a:latin typeface="Albertus" panose="020E0702040304020204" pitchFamily="34" charset="0"/>
              </a:rPr>
              <a:t>Błonie</a:t>
            </a:r>
            <a:endParaRPr lang="en-GB" dirty="0">
              <a:ln w="50800"/>
              <a:latin typeface="Albertus" panose="020E0702040304020204" pitchFamily="34" charset="0"/>
            </a:endParaRPr>
          </a:p>
          <a:p>
            <a:pPr algn="ctr"/>
            <a:r>
              <a:rPr lang="en-GB" dirty="0">
                <a:ln w="50800"/>
                <a:latin typeface="Albertus" panose="020E0702040304020204" pitchFamily="34" charset="0"/>
              </a:rPr>
              <a:t>Tel:  (48) 22 733 45 00, Fax: (48) 22 725 47 14</a:t>
            </a:r>
          </a:p>
          <a:p>
            <a:pPr algn="ctr"/>
            <a:r>
              <a:rPr lang="en-GB" dirty="0">
                <a:ln w="50800"/>
                <a:latin typeface="Albertus" panose="020E0702040304020204" pitchFamily="34" charset="0"/>
              </a:rPr>
              <a:t>www. ihar.edu.pl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3"/>
          <a:srcRect l="32021" t="26574" r="11670" b="42798"/>
          <a:stretch/>
        </p:blipFill>
        <p:spPr>
          <a:xfrm>
            <a:off x="-5136" y="476672"/>
            <a:ext cx="9183341" cy="2808312"/>
          </a:xfrm>
          <a:prstGeom prst="rect">
            <a:avLst/>
          </a:prstGeom>
        </p:spPr>
      </p:pic>
      <p:pic>
        <p:nvPicPr>
          <p:cNvPr id="18" name="Obraz 17"/>
          <p:cNvPicPr>
            <a:picLocks noChangeAspect="1"/>
          </p:cNvPicPr>
          <p:nvPr/>
        </p:nvPicPr>
        <p:blipFill rotWithShape="1">
          <a:blip r:embed="rId3"/>
          <a:srcRect l="10749" t="29934" r="76157" b="48168"/>
          <a:stretch/>
        </p:blipFill>
        <p:spPr>
          <a:xfrm>
            <a:off x="0" y="5020309"/>
            <a:ext cx="1962040" cy="1844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261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Łącznik prostoliniowy 9"/>
          <p:cNvCxnSpPr/>
          <p:nvPr/>
        </p:nvCxnSpPr>
        <p:spPr>
          <a:xfrm>
            <a:off x="2627784" y="1890164"/>
            <a:ext cx="0" cy="4680520"/>
          </a:xfrm>
          <a:prstGeom prst="line">
            <a:avLst/>
          </a:prstGeom>
          <a:ln>
            <a:solidFill>
              <a:srgbClr val="219748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5" name="pole tekstowe 14"/>
          <p:cNvSpPr txBox="1"/>
          <p:nvPr/>
        </p:nvSpPr>
        <p:spPr>
          <a:xfrm>
            <a:off x="2801075" y="1912493"/>
            <a:ext cx="6189916" cy="442674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>
              <a:defRPr sz="2000" i="1" spc="5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lbertus" panose="020E0702040304020204" pitchFamily="34" charset="0"/>
              </a:defRPr>
            </a:lvl1pPr>
          </a:lstStyle>
          <a:p>
            <a:r>
              <a:rPr lang="pl-PL" dirty="0" err="1" smtClean="0"/>
              <a:t>Some</a:t>
            </a:r>
            <a:r>
              <a:rPr lang="en-US" dirty="0" smtClean="0"/>
              <a:t> </a:t>
            </a:r>
            <a:r>
              <a:rPr lang="pl-PL" dirty="0" err="1" smtClean="0"/>
              <a:t>scientific</a:t>
            </a:r>
            <a:r>
              <a:rPr lang="pl-PL" dirty="0" smtClean="0"/>
              <a:t> and </a:t>
            </a:r>
            <a:r>
              <a:rPr lang="pl-PL" dirty="0" err="1" smtClean="0"/>
              <a:t>innovative</a:t>
            </a:r>
            <a:r>
              <a:rPr lang="pl-PL" dirty="0"/>
              <a:t> </a:t>
            </a:r>
            <a:r>
              <a:rPr lang="pl-PL" dirty="0" smtClean="0"/>
              <a:t>a</a:t>
            </a:r>
            <a:r>
              <a:rPr lang="en-US" dirty="0" err="1" smtClean="0"/>
              <a:t>ctivit</a:t>
            </a:r>
            <a:r>
              <a:rPr lang="pl-PL" dirty="0" err="1" smtClean="0"/>
              <a:t>ies</a:t>
            </a:r>
            <a:r>
              <a:rPr lang="pl-PL" dirty="0" smtClean="0"/>
              <a:t> …</a:t>
            </a:r>
            <a:endParaRPr lang="en-US" dirty="0"/>
          </a:p>
        </p:txBody>
      </p:sp>
      <p:sp>
        <p:nvSpPr>
          <p:cNvPr id="11" name="Prostokąt 10"/>
          <p:cNvSpPr/>
          <p:nvPr/>
        </p:nvSpPr>
        <p:spPr>
          <a:xfrm>
            <a:off x="2801075" y="2348880"/>
            <a:ext cx="614826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 smtClean="0"/>
              <a:t>Identification of genetic resources of the important agronomic traits, the basic studies on their genetic control and methods of utilization.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 smtClean="0"/>
              <a:t>Research on the physiological mechanisms controlling crop resistance to diseases, pests and environmental abiotic stresses (drought).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 smtClean="0"/>
              <a:t>Application of biotechnological methods in plant breeding and plant transformation.</a:t>
            </a:r>
            <a:endParaRPr lang="en-GB" dirty="0"/>
          </a:p>
        </p:txBody>
      </p:sp>
      <p:pic>
        <p:nvPicPr>
          <p:cNvPr id="19" name="Obraz 18"/>
          <p:cNvPicPr>
            <a:picLocks noChangeAspect="1"/>
          </p:cNvPicPr>
          <p:nvPr/>
        </p:nvPicPr>
        <p:blipFill rotWithShape="1">
          <a:blip r:embed="rId4"/>
          <a:srcRect l="5725" t="27359" r="191" b="40156"/>
          <a:stretch/>
        </p:blipFill>
        <p:spPr>
          <a:xfrm>
            <a:off x="0" y="0"/>
            <a:ext cx="9144000" cy="1775012"/>
          </a:xfrm>
          <a:prstGeom prst="rect">
            <a:avLst/>
          </a:prstGeom>
        </p:spPr>
      </p:pic>
      <p:grpSp>
        <p:nvGrpSpPr>
          <p:cNvPr id="3" name="Grupa 2"/>
          <p:cNvGrpSpPr/>
          <p:nvPr/>
        </p:nvGrpSpPr>
        <p:grpSpPr>
          <a:xfrm>
            <a:off x="3147341" y="4788437"/>
            <a:ext cx="5961163" cy="2024939"/>
            <a:chOff x="3147341" y="4653136"/>
            <a:chExt cx="5961163" cy="2024939"/>
          </a:xfrm>
        </p:grpSpPr>
        <p:pic>
          <p:nvPicPr>
            <p:cNvPr id="20" name="Picture 2" descr="http://ihar.edu.pl/img/cb27e5c2_large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863" t="6307" r="17017" b="26396"/>
            <a:stretch/>
          </p:blipFill>
          <p:spPr bwMode="auto">
            <a:xfrm>
              <a:off x="6777990" y="4653136"/>
              <a:ext cx="1095373" cy="19794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" descr="http://ihar.edu.pl/img/cb27e5c2_large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23" t="6279" r="61134" b="26731"/>
            <a:stretch/>
          </p:blipFill>
          <p:spPr bwMode="auto">
            <a:xfrm>
              <a:off x="4011437" y="4653136"/>
              <a:ext cx="1021982" cy="19794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6" descr="http://ihar.edu.pl/img/cdb20973_large.jp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6" t="19387" r="73882"/>
            <a:stretch/>
          </p:blipFill>
          <p:spPr bwMode="auto">
            <a:xfrm>
              <a:off x="6129918" y="4653136"/>
              <a:ext cx="700077" cy="20249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6" descr="http://ihar.edu.pl/img/cdb20973_large.jp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91" t="19387" r="9641"/>
            <a:stretch/>
          </p:blipFill>
          <p:spPr bwMode="auto">
            <a:xfrm>
              <a:off x="3147341" y="4653136"/>
              <a:ext cx="865989" cy="20249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6" name="Picture 8" descr="http://ihar.edu.pl/img/f9c8e490_large.jpg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95" r="77144" b="25377"/>
            <a:stretch/>
          </p:blipFill>
          <p:spPr bwMode="auto">
            <a:xfrm>
              <a:off x="7858110" y="4653136"/>
              <a:ext cx="1250394" cy="19175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8" name="Picture 10" descr="http://ihar.edu.pl/img/f9c8e490_large.jpg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15" t="1397" r="54641" b="25378"/>
            <a:stretch/>
          </p:blipFill>
          <p:spPr bwMode="auto">
            <a:xfrm>
              <a:off x="5019549" y="4656222"/>
              <a:ext cx="992611" cy="19148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28" name="Diagram 27"/>
          <p:cNvGraphicFramePr/>
          <p:nvPr>
            <p:extLst>
              <p:ext uri="{D42A27DB-BD31-4B8C-83A1-F6EECF244321}">
                <p14:modId xmlns:p14="http://schemas.microsoft.com/office/powerpoint/2010/main" val="2748218747"/>
              </p:ext>
            </p:extLst>
          </p:nvPr>
        </p:nvGraphicFramePr>
        <p:xfrm>
          <a:off x="35496" y="1844824"/>
          <a:ext cx="2520280" cy="47251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</p:spTree>
    <p:extLst>
      <p:ext uri="{BB962C8B-B14F-4D97-AF65-F5344CB8AC3E}">
        <p14:creationId xmlns:p14="http://schemas.microsoft.com/office/powerpoint/2010/main" val="22005907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Łącznik prostoliniowy 9"/>
          <p:cNvCxnSpPr/>
          <p:nvPr/>
        </p:nvCxnSpPr>
        <p:spPr>
          <a:xfrm>
            <a:off x="2627784" y="1890164"/>
            <a:ext cx="0" cy="4680520"/>
          </a:xfrm>
          <a:prstGeom prst="line">
            <a:avLst/>
          </a:prstGeom>
          <a:ln>
            <a:solidFill>
              <a:srgbClr val="219748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1" name="Prostokąt 10"/>
          <p:cNvSpPr/>
          <p:nvPr/>
        </p:nvSpPr>
        <p:spPr>
          <a:xfrm>
            <a:off x="2801075" y="2276872"/>
            <a:ext cx="614826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 smtClean="0"/>
              <a:t>Development and production of starting materials for breeding, including the creation of initial breeding materials and new varieties suitable for cultivation in different conditions and ways of usage.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 smtClean="0"/>
              <a:t>Development and using molecular selection methods and </a:t>
            </a:r>
            <a:r>
              <a:rPr lang="en-GB" i="1" dirty="0" smtClean="0"/>
              <a:t>in vitro</a:t>
            </a:r>
            <a:r>
              <a:rPr lang="en-GB" dirty="0" smtClean="0"/>
              <a:t> culture techniques. </a:t>
            </a:r>
            <a:endParaRPr lang="en-GB" dirty="0"/>
          </a:p>
        </p:txBody>
      </p:sp>
      <p:pic>
        <p:nvPicPr>
          <p:cNvPr id="16" name="Obraz 15"/>
          <p:cNvPicPr>
            <a:picLocks noChangeAspect="1"/>
          </p:cNvPicPr>
          <p:nvPr/>
        </p:nvPicPr>
        <p:blipFill rotWithShape="1">
          <a:blip r:embed="rId4"/>
          <a:srcRect l="5725" t="27359" r="191" b="40156"/>
          <a:stretch/>
        </p:blipFill>
        <p:spPr>
          <a:xfrm>
            <a:off x="0" y="0"/>
            <a:ext cx="9144000" cy="1775012"/>
          </a:xfrm>
          <a:prstGeom prst="rect">
            <a:avLst/>
          </a:prstGeom>
        </p:spPr>
      </p:pic>
      <p:sp>
        <p:nvSpPr>
          <p:cNvPr id="19" name="pole tekstowe 18"/>
          <p:cNvSpPr txBox="1"/>
          <p:nvPr/>
        </p:nvSpPr>
        <p:spPr>
          <a:xfrm>
            <a:off x="2801075" y="1912493"/>
            <a:ext cx="6189916" cy="442674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>
              <a:defRPr sz="2000" i="1" spc="5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lbertus" panose="020E0702040304020204" pitchFamily="34" charset="0"/>
              </a:defRPr>
            </a:lvl1pPr>
          </a:lstStyle>
          <a:p>
            <a:r>
              <a:rPr lang="en-GB" dirty="0" smtClean="0"/>
              <a:t>The scientific and innovative Institute activity…</a:t>
            </a:r>
            <a:endParaRPr lang="en-GB" dirty="0"/>
          </a:p>
        </p:txBody>
      </p:sp>
      <p:pic>
        <p:nvPicPr>
          <p:cNvPr id="6146" name="Picture 2" descr="http://www.ihar.edu.pl/img/48238ba2_large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529"/>
          <a:stretch/>
        </p:blipFill>
        <p:spPr bwMode="auto">
          <a:xfrm>
            <a:off x="3203849" y="4020228"/>
            <a:ext cx="1656183" cy="279314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noFill/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533"/>
          <a:stretch/>
        </p:blipFill>
        <p:spPr bwMode="auto">
          <a:xfrm>
            <a:off x="7113139" y="4020228"/>
            <a:ext cx="1779341" cy="27878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noFill/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21" name="Picture 2" descr="http://www.ihar.edu.pl/img/48238ba2_large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79"/>
          <a:stretch/>
        </p:blipFill>
        <p:spPr bwMode="auto">
          <a:xfrm>
            <a:off x="4984391" y="4020228"/>
            <a:ext cx="2004389" cy="279314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noFill/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graphicFrame>
        <p:nvGraphicFramePr>
          <p:cNvPr id="22" name="Diagram 21"/>
          <p:cNvGraphicFramePr/>
          <p:nvPr>
            <p:extLst>
              <p:ext uri="{D42A27DB-BD31-4B8C-83A1-F6EECF244321}">
                <p14:modId xmlns:p14="http://schemas.microsoft.com/office/powerpoint/2010/main" val="2748218747"/>
              </p:ext>
            </p:extLst>
          </p:nvPr>
        </p:nvGraphicFramePr>
        <p:xfrm>
          <a:off x="35496" y="1844824"/>
          <a:ext cx="2520280" cy="47251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8601753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Łącznik prostoliniowy 9"/>
          <p:cNvCxnSpPr/>
          <p:nvPr/>
        </p:nvCxnSpPr>
        <p:spPr>
          <a:xfrm>
            <a:off x="2627784" y="1890164"/>
            <a:ext cx="0" cy="4680520"/>
          </a:xfrm>
          <a:prstGeom prst="line">
            <a:avLst/>
          </a:prstGeom>
          <a:ln>
            <a:solidFill>
              <a:srgbClr val="219748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1" name="Prostokąt 10"/>
          <p:cNvSpPr/>
          <p:nvPr/>
        </p:nvSpPr>
        <p:spPr>
          <a:xfrm>
            <a:off x="2801075" y="2599208"/>
            <a:ext cx="61482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Plant Genetic Resources Program, with the objective of conservation of genetic variability of crop plants endangered with genetic erosion in Poland.</a:t>
            </a:r>
            <a:endParaRPr lang="en-US" dirty="0"/>
          </a:p>
        </p:txBody>
      </p:sp>
      <p:pic>
        <p:nvPicPr>
          <p:cNvPr id="16" name="Picture 2" descr="C:\Users\Agata Krukowska.RADZIKOW\Desktop\DSC_00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6458" y="3766579"/>
            <a:ext cx="5677640" cy="283077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noFill/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18" name="Obraz 17"/>
          <p:cNvPicPr>
            <a:picLocks noChangeAspect="1"/>
          </p:cNvPicPr>
          <p:nvPr/>
        </p:nvPicPr>
        <p:blipFill rotWithShape="1">
          <a:blip r:embed="rId4"/>
          <a:srcRect l="5725" t="27359" r="191" b="40156"/>
          <a:stretch/>
        </p:blipFill>
        <p:spPr>
          <a:xfrm>
            <a:off x="0" y="0"/>
            <a:ext cx="9144000" cy="1775012"/>
          </a:xfrm>
          <a:prstGeom prst="rect">
            <a:avLst/>
          </a:prstGeom>
        </p:spPr>
      </p:pic>
      <p:sp>
        <p:nvSpPr>
          <p:cNvPr id="19" name="pole tekstowe 18"/>
          <p:cNvSpPr txBox="1"/>
          <p:nvPr/>
        </p:nvSpPr>
        <p:spPr>
          <a:xfrm>
            <a:off x="2801075" y="1912493"/>
            <a:ext cx="6189916" cy="442674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>
              <a:defRPr sz="2000" i="1" spc="5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lbertus" panose="020E0702040304020204" pitchFamily="34" charset="0"/>
              </a:defRPr>
            </a:lvl1pPr>
          </a:lstStyle>
          <a:p>
            <a:r>
              <a:rPr lang="en-GB" dirty="0" smtClean="0"/>
              <a:t>The scientific and innovative Institute activity…</a:t>
            </a:r>
            <a:endParaRPr lang="en-GB" dirty="0"/>
          </a:p>
        </p:txBody>
      </p:sp>
      <p:graphicFrame>
        <p:nvGraphicFramePr>
          <p:cNvPr id="20" name="Diagram 19"/>
          <p:cNvGraphicFramePr/>
          <p:nvPr>
            <p:extLst>
              <p:ext uri="{D42A27DB-BD31-4B8C-83A1-F6EECF244321}">
                <p14:modId xmlns:p14="http://schemas.microsoft.com/office/powerpoint/2010/main" val="2748218747"/>
              </p:ext>
            </p:extLst>
          </p:nvPr>
        </p:nvGraphicFramePr>
        <p:xfrm>
          <a:off x="35496" y="1844824"/>
          <a:ext cx="2520280" cy="47251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506007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Łącznik prostoliniowy 9"/>
          <p:cNvCxnSpPr/>
          <p:nvPr/>
        </p:nvCxnSpPr>
        <p:spPr>
          <a:xfrm>
            <a:off x="2627784" y="1890164"/>
            <a:ext cx="0" cy="4680520"/>
          </a:xfrm>
          <a:prstGeom prst="line">
            <a:avLst/>
          </a:prstGeom>
          <a:ln>
            <a:solidFill>
              <a:srgbClr val="219748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5" name="pole tekstowe 14"/>
          <p:cNvSpPr txBox="1"/>
          <p:nvPr/>
        </p:nvSpPr>
        <p:spPr>
          <a:xfrm>
            <a:off x="2801075" y="1912493"/>
            <a:ext cx="6189916" cy="442674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>
              <a:defRPr sz="2000" i="1" spc="5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lbertus" panose="020E0702040304020204" pitchFamily="34" charset="0"/>
              </a:defRPr>
            </a:lvl1pPr>
          </a:lstStyle>
          <a:p>
            <a:r>
              <a:rPr lang="en-GB" dirty="0" smtClean="0"/>
              <a:t>Some scientific and innovative activities …</a:t>
            </a:r>
            <a:endParaRPr lang="en-GB" dirty="0"/>
          </a:p>
        </p:txBody>
      </p:sp>
      <p:sp>
        <p:nvSpPr>
          <p:cNvPr id="11" name="Prostokąt 10"/>
          <p:cNvSpPr/>
          <p:nvPr/>
        </p:nvSpPr>
        <p:spPr>
          <a:xfrm>
            <a:off x="2801075" y="2394754"/>
            <a:ext cx="614826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 smtClean="0"/>
              <a:t>Identification, collection, </a:t>
            </a:r>
            <a:r>
              <a:rPr lang="en-GB" dirty="0"/>
              <a:t>and </a:t>
            </a:r>
            <a:r>
              <a:rPr lang="en-GB" dirty="0" smtClean="0"/>
              <a:t>maintenance of the pathogen isolates.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 smtClean="0"/>
              <a:t>Monitoring changes in pathogen populations in Poland. 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 smtClean="0"/>
              <a:t>Disease resistance testing.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 smtClean="0"/>
              <a:t>Search for new sources of resistance and identification </a:t>
            </a:r>
            <a:r>
              <a:rPr lang="pl-PL" dirty="0" smtClean="0"/>
              <a:t>of </a:t>
            </a:r>
            <a:r>
              <a:rPr lang="en-GB" dirty="0" smtClean="0"/>
              <a:t>molecular markers linked to the resistance. </a:t>
            </a:r>
            <a:endParaRPr lang="en-GB" dirty="0"/>
          </a:p>
        </p:txBody>
      </p:sp>
      <p:pic>
        <p:nvPicPr>
          <p:cNvPr id="19" name="Obraz 18"/>
          <p:cNvPicPr>
            <a:picLocks noChangeAspect="1"/>
          </p:cNvPicPr>
          <p:nvPr/>
        </p:nvPicPr>
        <p:blipFill rotWithShape="1">
          <a:blip r:embed="rId3"/>
          <a:srcRect l="5725" t="27359" r="191" b="40156"/>
          <a:stretch/>
        </p:blipFill>
        <p:spPr>
          <a:xfrm>
            <a:off x="0" y="0"/>
            <a:ext cx="9144000" cy="1775012"/>
          </a:xfrm>
          <a:prstGeom prst="rect">
            <a:avLst/>
          </a:prstGeom>
        </p:spPr>
      </p:pic>
      <p:grpSp>
        <p:nvGrpSpPr>
          <p:cNvPr id="2" name="Grupa 1"/>
          <p:cNvGrpSpPr/>
          <p:nvPr/>
        </p:nvGrpSpPr>
        <p:grpSpPr>
          <a:xfrm>
            <a:off x="2952561" y="4293096"/>
            <a:ext cx="6155943" cy="2316330"/>
            <a:chOff x="2480148" y="4563966"/>
            <a:chExt cx="5764260" cy="2026789"/>
          </a:xfrm>
        </p:grpSpPr>
        <p:pic>
          <p:nvPicPr>
            <p:cNvPr id="8198" name="Picture 6" descr="http://ihar.edu.pl/img/418a0cb8_large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63784" b="54024"/>
            <a:stretch/>
          </p:blipFill>
          <p:spPr bwMode="auto">
            <a:xfrm>
              <a:off x="4754659" y="4574531"/>
              <a:ext cx="2193606" cy="2016224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noFill/>
              <a:miter lim="800000"/>
            </a:ln>
            <a:effectLst>
              <a:reflection blurRad="12700" stA="33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  <a:extLst/>
          </p:spPr>
        </p:pic>
        <p:pic>
          <p:nvPicPr>
            <p:cNvPr id="8194" name="Picture 2" descr="http://ihar.edu.pl/img/e0f3cc95_large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92" r="9890"/>
            <a:stretch/>
          </p:blipFill>
          <p:spPr bwMode="auto">
            <a:xfrm>
              <a:off x="2480148" y="4563966"/>
              <a:ext cx="2233272" cy="2026789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noFill/>
              <a:miter lim="800000"/>
            </a:ln>
            <a:effectLst>
              <a:reflection blurRad="12700" stA="33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  <a:extLst/>
          </p:spPr>
        </p:pic>
        <p:pic>
          <p:nvPicPr>
            <p:cNvPr id="18" name="Picture 6" descr="http://ihar.edu.pl/img/418a0cb8_large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697" r="27609" b="54024"/>
            <a:stretch/>
          </p:blipFill>
          <p:spPr bwMode="auto">
            <a:xfrm>
              <a:off x="6990922" y="4574531"/>
              <a:ext cx="1253486" cy="2016224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noFill/>
              <a:miter lim="800000"/>
            </a:ln>
            <a:effectLst>
              <a:reflection blurRad="12700" stA="33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  <a:extLst/>
          </p:spPr>
        </p:pic>
      </p:grpSp>
      <p:graphicFrame>
        <p:nvGraphicFramePr>
          <p:cNvPr id="21" name="Diagram 20"/>
          <p:cNvGraphicFramePr/>
          <p:nvPr>
            <p:extLst>
              <p:ext uri="{D42A27DB-BD31-4B8C-83A1-F6EECF244321}">
                <p14:modId xmlns:p14="http://schemas.microsoft.com/office/powerpoint/2010/main" val="2748218747"/>
              </p:ext>
            </p:extLst>
          </p:nvPr>
        </p:nvGraphicFramePr>
        <p:xfrm>
          <a:off x="35496" y="1844824"/>
          <a:ext cx="2520280" cy="47251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304366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Łącznik prostoliniowy 9"/>
          <p:cNvCxnSpPr/>
          <p:nvPr/>
        </p:nvCxnSpPr>
        <p:spPr>
          <a:xfrm>
            <a:off x="2627784" y="1890164"/>
            <a:ext cx="0" cy="4680520"/>
          </a:xfrm>
          <a:prstGeom prst="line">
            <a:avLst/>
          </a:prstGeom>
          <a:ln>
            <a:solidFill>
              <a:srgbClr val="219748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5" name="pole tekstowe 14"/>
          <p:cNvSpPr txBox="1"/>
          <p:nvPr/>
        </p:nvSpPr>
        <p:spPr>
          <a:xfrm>
            <a:off x="2801075" y="1912493"/>
            <a:ext cx="6189916" cy="442674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>
              <a:defRPr sz="2000" i="1" spc="5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lbertus" panose="020E0702040304020204" pitchFamily="34" charset="0"/>
              </a:defRPr>
            </a:lvl1pPr>
          </a:lstStyle>
          <a:p>
            <a:r>
              <a:rPr lang="pl-PL" dirty="0" err="1" smtClean="0"/>
              <a:t>Some</a:t>
            </a:r>
            <a:r>
              <a:rPr lang="en-US" dirty="0" smtClean="0"/>
              <a:t> </a:t>
            </a:r>
            <a:r>
              <a:rPr lang="pl-PL" dirty="0" err="1" smtClean="0"/>
              <a:t>technological</a:t>
            </a:r>
            <a:r>
              <a:rPr lang="pl-PL" dirty="0" smtClean="0"/>
              <a:t> a</a:t>
            </a:r>
            <a:r>
              <a:rPr lang="en-US" dirty="0" err="1" smtClean="0"/>
              <a:t>ctivit</a:t>
            </a:r>
            <a:r>
              <a:rPr lang="pl-PL" dirty="0" err="1" smtClean="0"/>
              <a:t>ies</a:t>
            </a:r>
            <a:r>
              <a:rPr lang="pl-PL" dirty="0" smtClean="0"/>
              <a:t> …</a:t>
            </a:r>
            <a:endParaRPr lang="en-US" dirty="0"/>
          </a:p>
        </p:txBody>
      </p:sp>
      <p:sp>
        <p:nvSpPr>
          <p:cNvPr id="11" name="Prostokąt 10"/>
          <p:cNvSpPr/>
          <p:nvPr/>
        </p:nvSpPr>
        <p:spPr>
          <a:xfrm>
            <a:off x="2801075" y="2394754"/>
            <a:ext cx="6148268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Crops production technology, including new telemetric methods and development of smart farming technologies.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Determination of the quality of the end-uses product from new varieties and advanced breeding materials, including evaluation of nutritive value</a:t>
            </a:r>
            <a:r>
              <a:rPr lang="en-US" dirty="0" smtClean="0"/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r>
              <a:rPr lang="en-US" sz="2000" i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lbertus" panose="020E0702040304020204" pitchFamily="34" charset="0"/>
              </a:rPr>
              <a:t>Expertise …</a:t>
            </a:r>
            <a:endParaRPr lang="pl-PL" sz="2000" i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lbertus" panose="020E0702040304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 smtClean="0"/>
              <a:t>Scientific and technical expertise</a:t>
            </a:r>
          </a:p>
          <a:p>
            <a:r>
              <a:rPr lang="en-GB" dirty="0" smtClean="0"/>
              <a:t>     for MA&amp;RD, public and industrial </a:t>
            </a:r>
          </a:p>
          <a:p>
            <a:r>
              <a:rPr lang="en-GB" dirty="0" smtClean="0"/>
              <a:t>     entities.</a:t>
            </a:r>
            <a:endParaRPr lang="en-GB" dirty="0"/>
          </a:p>
        </p:txBody>
      </p:sp>
      <p:pic>
        <p:nvPicPr>
          <p:cNvPr id="19" name="Obraz 18"/>
          <p:cNvPicPr>
            <a:picLocks noChangeAspect="1"/>
          </p:cNvPicPr>
          <p:nvPr/>
        </p:nvPicPr>
        <p:blipFill rotWithShape="1">
          <a:blip r:embed="rId3"/>
          <a:srcRect l="5725" t="27359" r="191" b="40156"/>
          <a:stretch/>
        </p:blipFill>
        <p:spPr>
          <a:xfrm>
            <a:off x="0" y="0"/>
            <a:ext cx="9144000" cy="1775012"/>
          </a:xfrm>
          <a:prstGeom prst="rect">
            <a:avLst/>
          </a:prstGeom>
        </p:spPr>
      </p:pic>
      <p:pic>
        <p:nvPicPr>
          <p:cNvPr id="12" name="Picture 2" descr="http://www.kim15ad.com/wp-content/uploads/2018/09/gg9rvu69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055" y="4077072"/>
            <a:ext cx="2664296" cy="26642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noFill/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graphicFrame>
        <p:nvGraphicFramePr>
          <p:cNvPr id="13" name="Diagram 12"/>
          <p:cNvGraphicFramePr/>
          <p:nvPr>
            <p:extLst>
              <p:ext uri="{D42A27DB-BD31-4B8C-83A1-F6EECF244321}">
                <p14:modId xmlns:p14="http://schemas.microsoft.com/office/powerpoint/2010/main" val="2748218747"/>
              </p:ext>
            </p:extLst>
          </p:nvPr>
        </p:nvGraphicFramePr>
        <p:xfrm>
          <a:off x="35496" y="1844824"/>
          <a:ext cx="2520280" cy="47251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933438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Łącznik prostoliniowy 9"/>
          <p:cNvCxnSpPr/>
          <p:nvPr/>
        </p:nvCxnSpPr>
        <p:spPr>
          <a:xfrm>
            <a:off x="2627784" y="1890164"/>
            <a:ext cx="0" cy="4680520"/>
          </a:xfrm>
          <a:prstGeom prst="line">
            <a:avLst/>
          </a:prstGeom>
          <a:ln>
            <a:solidFill>
              <a:srgbClr val="219748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5" name="pole tekstowe 14"/>
          <p:cNvSpPr txBox="1"/>
          <p:nvPr/>
        </p:nvSpPr>
        <p:spPr>
          <a:xfrm>
            <a:off x="2771800" y="2030374"/>
            <a:ext cx="6189916" cy="442674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>
              <a:defRPr sz="2000" i="1" spc="5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lbertus" panose="020E0702040304020204" pitchFamily="34" charset="0"/>
              </a:defRPr>
            </a:lvl1pPr>
          </a:lstStyle>
          <a:p>
            <a:r>
              <a:rPr lang="pl-PL" dirty="0" err="1" smtClean="0"/>
              <a:t>Some</a:t>
            </a:r>
            <a:r>
              <a:rPr lang="pl-PL" dirty="0" smtClean="0"/>
              <a:t> </a:t>
            </a:r>
            <a:r>
              <a:rPr lang="pl-PL" dirty="0" err="1" smtClean="0"/>
              <a:t>international</a:t>
            </a:r>
            <a:r>
              <a:rPr lang="pl-PL" dirty="0" smtClean="0"/>
              <a:t> </a:t>
            </a:r>
            <a:r>
              <a:rPr lang="pl-PL" dirty="0" err="1" smtClean="0"/>
              <a:t>projects</a:t>
            </a:r>
            <a:r>
              <a:rPr lang="pl-PL" dirty="0" smtClean="0"/>
              <a:t>…</a:t>
            </a:r>
            <a:endParaRPr lang="en-US" dirty="0"/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 rotWithShape="1">
          <a:blip r:embed="rId3"/>
          <a:srcRect l="5725" t="27359" r="191" b="40156"/>
          <a:stretch/>
        </p:blipFill>
        <p:spPr>
          <a:xfrm>
            <a:off x="0" y="0"/>
            <a:ext cx="9144000" cy="1775012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4476476" y="2515717"/>
            <a:ext cx="46675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Understanding </a:t>
            </a:r>
            <a:r>
              <a:rPr lang="en-US" dirty="0"/>
              <a:t>and </a:t>
            </a:r>
            <a:r>
              <a:rPr lang="en-US" dirty="0" err="1"/>
              <a:t>utilising</a:t>
            </a:r>
            <a:r>
              <a:rPr lang="en-US" dirty="0"/>
              <a:t> a genetic diversity basing on tens of thousands of genetic accessions of the </a:t>
            </a:r>
            <a:r>
              <a:rPr lang="en-US" dirty="0" smtClean="0"/>
              <a:t>major </a:t>
            </a:r>
            <a:r>
              <a:rPr lang="en-US" i="1" dirty="0" err="1"/>
              <a:t>Solanaceous</a:t>
            </a:r>
            <a:r>
              <a:rPr lang="en-US" dirty="0"/>
              <a:t> </a:t>
            </a:r>
            <a:r>
              <a:rPr lang="en-US" dirty="0" smtClean="0"/>
              <a:t>crops</a:t>
            </a:r>
            <a:r>
              <a:rPr lang="pl-PL" dirty="0" smtClean="0"/>
              <a:t>,</a:t>
            </a:r>
            <a:r>
              <a:rPr lang="en-US" dirty="0" smtClean="0"/>
              <a:t> stored </a:t>
            </a:r>
            <a:r>
              <a:rPr lang="en-US" dirty="0"/>
              <a:t>in ‘</a:t>
            </a:r>
            <a:r>
              <a:rPr lang="en-US" dirty="0" err="1"/>
              <a:t>genebanks</a:t>
            </a:r>
            <a:r>
              <a:rPr lang="en-US" dirty="0"/>
              <a:t>’ worldwide. </a:t>
            </a:r>
            <a:r>
              <a:rPr lang="pl-PL" dirty="0"/>
              <a:t> 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5837" t="14975" r="72882" b="68212"/>
          <a:stretch/>
        </p:blipFill>
        <p:spPr>
          <a:xfrm>
            <a:off x="2964972" y="2820572"/>
            <a:ext cx="1432382" cy="1200328"/>
          </a:xfrm>
          <a:prstGeom prst="rect">
            <a:avLst/>
          </a:prstGeom>
        </p:spPr>
      </p:pic>
      <p:sp>
        <p:nvSpPr>
          <p:cNvPr id="8" name="Prostokąt 7"/>
          <p:cNvSpPr/>
          <p:nvPr/>
        </p:nvSpPr>
        <p:spPr>
          <a:xfrm>
            <a:off x="4497508" y="4228053"/>
            <a:ext cx="464649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Establishment</a:t>
            </a:r>
            <a:r>
              <a:rPr lang="en-US" dirty="0"/>
              <a:t>, </a:t>
            </a:r>
            <a:r>
              <a:rPr lang="en-US" dirty="0" smtClean="0"/>
              <a:t>development</a:t>
            </a:r>
            <a:r>
              <a:rPr lang="pl-PL" dirty="0" smtClean="0"/>
              <a:t>,</a:t>
            </a:r>
            <a:r>
              <a:rPr lang="en-US" dirty="0" smtClean="0"/>
              <a:t> </a:t>
            </a:r>
            <a:r>
              <a:rPr lang="en-US" dirty="0"/>
              <a:t>and adaptation of innovative molecular breeding tools for shortening the breeding cycle duration of </a:t>
            </a:r>
            <a:r>
              <a:rPr lang="en-US" dirty="0" smtClean="0"/>
              <a:t>rapeseed</a:t>
            </a:r>
            <a:r>
              <a:rPr lang="pl-PL" dirty="0"/>
              <a:t>;</a:t>
            </a:r>
            <a:r>
              <a:rPr lang="en-US" dirty="0" smtClean="0"/>
              <a:t> development </a:t>
            </a:r>
            <a:r>
              <a:rPr lang="en-US" dirty="0"/>
              <a:t>of </a:t>
            </a:r>
            <a:r>
              <a:rPr lang="en-US" dirty="0" smtClean="0"/>
              <a:t>technological enzymatic </a:t>
            </a:r>
            <a:r>
              <a:rPr lang="en-US" dirty="0"/>
              <a:t>processes for the </a:t>
            </a:r>
            <a:r>
              <a:rPr lang="en-US" dirty="0" err="1"/>
              <a:t>valorisation</a:t>
            </a:r>
            <a:r>
              <a:rPr lang="en-US" dirty="0"/>
              <a:t> of rapeseed products, </a:t>
            </a:r>
            <a:r>
              <a:rPr lang="en-US" dirty="0" smtClean="0"/>
              <a:t>and</a:t>
            </a:r>
            <a:r>
              <a:rPr lang="pl-PL" dirty="0" smtClean="0"/>
              <a:t> </a:t>
            </a:r>
            <a:r>
              <a:rPr lang="en-US" dirty="0" smtClean="0"/>
              <a:t>assessment of economic, ecological and social aspects of the novel prototype products.</a:t>
            </a:r>
          </a:p>
          <a:p>
            <a:endParaRPr lang="pl-PL" dirty="0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6"/>
          <a:srcRect l="40592" t="47047" r="37271" b="28344"/>
          <a:stretch/>
        </p:blipFill>
        <p:spPr>
          <a:xfrm>
            <a:off x="2771800" y="4197025"/>
            <a:ext cx="1776684" cy="1110428"/>
          </a:xfrm>
          <a:prstGeom prst="rect">
            <a:avLst/>
          </a:prstGeom>
        </p:spPr>
      </p:pic>
      <p:sp>
        <p:nvSpPr>
          <p:cNvPr id="21" name="Prostokąt 20"/>
          <p:cNvSpPr/>
          <p:nvPr/>
        </p:nvSpPr>
        <p:spPr>
          <a:xfrm>
            <a:off x="3158702" y="2506156"/>
            <a:ext cx="10454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>
                <a:solidFill>
                  <a:srgbClr val="7030A0"/>
                </a:solidFill>
              </a:rPr>
              <a:t>G2P-SOL </a:t>
            </a:r>
            <a:endParaRPr lang="pl-PL" dirty="0">
              <a:solidFill>
                <a:srgbClr val="7030A0"/>
              </a:solidFill>
            </a:endParaRPr>
          </a:p>
        </p:txBody>
      </p:sp>
      <p:graphicFrame>
        <p:nvGraphicFramePr>
          <p:cNvPr id="22" name="Diagram 21"/>
          <p:cNvGraphicFramePr/>
          <p:nvPr>
            <p:extLst>
              <p:ext uri="{D42A27DB-BD31-4B8C-83A1-F6EECF244321}">
                <p14:modId xmlns:p14="http://schemas.microsoft.com/office/powerpoint/2010/main" val="2748218747"/>
              </p:ext>
            </p:extLst>
          </p:nvPr>
        </p:nvGraphicFramePr>
        <p:xfrm>
          <a:off x="35496" y="1844824"/>
          <a:ext cx="2520280" cy="47251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75000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Łącznik prostoliniowy 9"/>
          <p:cNvCxnSpPr/>
          <p:nvPr/>
        </p:nvCxnSpPr>
        <p:spPr>
          <a:xfrm>
            <a:off x="2627784" y="1890164"/>
            <a:ext cx="0" cy="4680520"/>
          </a:xfrm>
          <a:prstGeom prst="line">
            <a:avLst/>
          </a:prstGeom>
          <a:ln>
            <a:solidFill>
              <a:srgbClr val="219748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5" name="pole tekstowe 14"/>
          <p:cNvSpPr txBox="1"/>
          <p:nvPr/>
        </p:nvSpPr>
        <p:spPr>
          <a:xfrm>
            <a:off x="2771800" y="2030374"/>
            <a:ext cx="6189916" cy="442674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>
              <a:defRPr sz="2000" i="1" spc="5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lbertus" panose="020E0702040304020204" pitchFamily="34" charset="0"/>
              </a:defRPr>
            </a:lvl1pPr>
          </a:lstStyle>
          <a:p>
            <a:r>
              <a:rPr lang="pl-PL" dirty="0" err="1" smtClean="0"/>
              <a:t>Some</a:t>
            </a:r>
            <a:r>
              <a:rPr lang="pl-PL" dirty="0" smtClean="0"/>
              <a:t> </a:t>
            </a:r>
            <a:r>
              <a:rPr lang="pl-PL" dirty="0" err="1" smtClean="0"/>
              <a:t>international</a:t>
            </a:r>
            <a:r>
              <a:rPr lang="pl-PL" dirty="0" smtClean="0"/>
              <a:t> </a:t>
            </a:r>
            <a:r>
              <a:rPr lang="pl-PL" dirty="0" err="1"/>
              <a:t>projects</a:t>
            </a:r>
            <a:r>
              <a:rPr lang="pl-PL" dirty="0"/>
              <a:t>…</a:t>
            </a:r>
            <a:endParaRPr lang="en-US" dirty="0"/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 rotWithShape="1">
          <a:blip r:embed="rId3"/>
          <a:srcRect l="5725" t="27359" r="191" b="40156"/>
          <a:stretch/>
        </p:blipFill>
        <p:spPr>
          <a:xfrm>
            <a:off x="0" y="0"/>
            <a:ext cx="9144000" cy="1775012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2771799" y="2613931"/>
            <a:ext cx="651204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/>
              <a:t>                                                            </a:t>
            </a:r>
            <a:r>
              <a:rPr lang="en-US" dirty="0" smtClean="0"/>
              <a:t>Understanding </a:t>
            </a:r>
            <a:r>
              <a:rPr lang="en-US" dirty="0"/>
              <a:t>wheat rust </a:t>
            </a:r>
            <a:r>
              <a:rPr lang="en-US" dirty="0" smtClean="0"/>
              <a:t>fungi</a:t>
            </a:r>
            <a:endParaRPr lang="pl-PL" dirty="0" smtClean="0"/>
          </a:p>
          <a:p>
            <a:r>
              <a:rPr lang="pl-PL" dirty="0"/>
              <a:t>	</a:t>
            </a:r>
            <a:r>
              <a:rPr lang="pl-PL" dirty="0" smtClean="0"/>
              <a:t>		      </a:t>
            </a:r>
            <a:r>
              <a:rPr lang="en-US" dirty="0" smtClean="0"/>
              <a:t> </a:t>
            </a:r>
            <a:r>
              <a:rPr lang="en-US" dirty="0"/>
              <a:t>biology and </a:t>
            </a:r>
            <a:r>
              <a:rPr lang="en-US" dirty="0" smtClean="0"/>
              <a:t>drivers</a:t>
            </a:r>
            <a:r>
              <a:rPr lang="pl-PL" dirty="0" smtClean="0"/>
              <a:t>; d</a:t>
            </a:r>
            <a:r>
              <a:rPr lang="en-US" dirty="0" err="1" smtClean="0"/>
              <a:t>evelop</a:t>
            </a:r>
            <a:r>
              <a:rPr lang="pl-PL" dirty="0" err="1" smtClean="0"/>
              <a:t>ment</a:t>
            </a:r>
            <a:endParaRPr lang="pl-PL" dirty="0" smtClean="0"/>
          </a:p>
          <a:p>
            <a:r>
              <a:rPr lang="pl-PL" dirty="0"/>
              <a:t>	</a:t>
            </a:r>
            <a:r>
              <a:rPr lang="pl-PL" dirty="0" smtClean="0"/>
              <a:t>		       of</a:t>
            </a:r>
            <a:r>
              <a:rPr lang="en-US" dirty="0" smtClean="0"/>
              <a:t> </a:t>
            </a:r>
            <a:r>
              <a:rPr lang="en-US" dirty="0"/>
              <a:t>knowledge about resistance specificities in European wheat </a:t>
            </a:r>
            <a:r>
              <a:rPr lang="en-US" dirty="0" smtClean="0"/>
              <a:t>germplasm</a:t>
            </a:r>
            <a:r>
              <a:rPr lang="pl-PL" dirty="0" smtClean="0"/>
              <a:t>, </a:t>
            </a:r>
            <a:r>
              <a:rPr lang="en-US" dirty="0" smtClean="0"/>
              <a:t>new </a:t>
            </a:r>
            <a:r>
              <a:rPr lang="en-US" dirty="0"/>
              <a:t>approaches for </a:t>
            </a:r>
            <a:endParaRPr lang="pl-PL" dirty="0" smtClean="0"/>
          </a:p>
          <a:p>
            <a:r>
              <a:rPr lang="en-US" dirty="0" smtClean="0"/>
              <a:t>off-season </a:t>
            </a:r>
            <a:r>
              <a:rPr lang="en-US" dirty="0"/>
              <a:t>assessment of host </a:t>
            </a:r>
            <a:r>
              <a:rPr lang="en-US" dirty="0" smtClean="0"/>
              <a:t>resistance</a:t>
            </a:r>
            <a:r>
              <a:rPr lang="pl-PL" dirty="0" smtClean="0"/>
              <a:t>, and </a:t>
            </a:r>
            <a:r>
              <a:rPr lang="en-US" dirty="0" smtClean="0"/>
              <a:t>the </a:t>
            </a:r>
            <a:r>
              <a:rPr lang="en-US" dirty="0"/>
              <a:t>impact of resistance gene diversification on preventing rust epidemics at the landscape </a:t>
            </a:r>
            <a:r>
              <a:rPr lang="en-US" dirty="0" smtClean="0"/>
              <a:t>scale</a:t>
            </a:r>
            <a:r>
              <a:rPr lang="pl-PL" dirty="0" smtClean="0"/>
              <a:t>.</a:t>
            </a:r>
            <a:r>
              <a:rPr lang="en-US" dirty="0" smtClean="0"/>
              <a:t> </a:t>
            </a:r>
            <a:endParaRPr lang="pl-PL" dirty="0"/>
          </a:p>
        </p:txBody>
      </p:sp>
      <p:sp>
        <p:nvSpPr>
          <p:cNvPr id="6" name="Prostokąt 5"/>
          <p:cNvSpPr/>
          <p:nvPr/>
        </p:nvSpPr>
        <p:spPr>
          <a:xfrm>
            <a:off x="2870530" y="4798522"/>
            <a:ext cx="64133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/>
              <a:t>		         D</a:t>
            </a:r>
            <a:r>
              <a:rPr lang="en-US" dirty="0" err="1" smtClean="0"/>
              <a:t>evelopment</a:t>
            </a:r>
            <a:r>
              <a:rPr lang="en-US" dirty="0" smtClean="0"/>
              <a:t> </a:t>
            </a:r>
            <a:r>
              <a:rPr lang="en-US" dirty="0"/>
              <a:t>(a) methods, </a:t>
            </a:r>
            <a:r>
              <a:rPr lang="en-US" dirty="0" smtClean="0"/>
              <a:t>strategies</a:t>
            </a:r>
            <a:r>
              <a:rPr lang="pl-PL" dirty="0" smtClean="0"/>
              <a:t>,</a:t>
            </a:r>
          </a:p>
          <a:p>
            <a:r>
              <a:rPr lang="pl-PL" dirty="0"/>
              <a:t>	</a:t>
            </a:r>
            <a:r>
              <a:rPr lang="pl-PL" dirty="0" smtClean="0"/>
              <a:t>	         </a:t>
            </a:r>
            <a:r>
              <a:rPr lang="en-US" dirty="0" smtClean="0"/>
              <a:t>infrastructures </a:t>
            </a:r>
            <a:r>
              <a:rPr lang="en-US" dirty="0"/>
              <a:t>for organic </a:t>
            </a:r>
            <a:r>
              <a:rPr lang="en-US" dirty="0" smtClean="0"/>
              <a:t>breeding</a:t>
            </a:r>
            <a:endParaRPr lang="pl-PL" dirty="0" smtClean="0"/>
          </a:p>
          <a:p>
            <a:r>
              <a:rPr lang="pl-PL" dirty="0"/>
              <a:t>	</a:t>
            </a:r>
            <a:r>
              <a:rPr lang="pl-PL" dirty="0" smtClean="0"/>
              <a:t>	         and </a:t>
            </a:r>
            <a:r>
              <a:rPr lang="en-US" dirty="0" smtClean="0"/>
              <a:t>production </a:t>
            </a:r>
            <a:r>
              <a:rPr lang="en-US" dirty="0"/>
              <a:t>of </a:t>
            </a:r>
            <a:r>
              <a:rPr lang="en-US" dirty="0" smtClean="0"/>
              <a:t>high</a:t>
            </a:r>
            <a:r>
              <a:rPr lang="pl-PL" dirty="0" smtClean="0"/>
              <a:t>-</a:t>
            </a:r>
            <a:r>
              <a:rPr lang="en-US" dirty="0" smtClean="0"/>
              <a:t>quality organic</a:t>
            </a:r>
            <a:endParaRPr lang="pl-PL" dirty="0" smtClean="0"/>
          </a:p>
          <a:p>
            <a:r>
              <a:rPr lang="pl-PL" dirty="0"/>
              <a:t>	</a:t>
            </a:r>
            <a:r>
              <a:rPr lang="pl-PL" dirty="0" smtClean="0"/>
              <a:t>	        </a:t>
            </a:r>
            <a:r>
              <a:rPr lang="en-US" dirty="0" smtClean="0"/>
              <a:t> </a:t>
            </a:r>
            <a:r>
              <a:rPr lang="en-US" dirty="0"/>
              <a:t>seed</a:t>
            </a:r>
            <a:r>
              <a:rPr lang="en-US" dirty="0" smtClean="0"/>
              <a:t>, </a:t>
            </a:r>
            <a:r>
              <a:rPr lang="en-US" dirty="0"/>
              <a:t>(b) varieties with </a:t>
            </a:r>
            <a:r>
              <a:rPr lang="pl-PL" dirty="0" err="1" smtClean="0"/>
              <a:t>an</a:t>
            </a:r>
            <a:r>
              <a:rPr lang="pl-PL" dirty="0" smtClean="0"/>
              <a:t> </a:t>
            </a:r>
            <a:r>
              <a:rPr lang="en-US" dirty="0" smtClean="0"/>
              <a:t>improved </a:t>
            </a:r>
            <a:endParaRPr lang="pl-PL" dirty="0" smtClean="0"/>
          </a:p>
          <a:p>
            <a:r>
              <a:rPr lang="en-US" dirty="0" smtClean="0"/>
              <a:t>stress </a:t>
            </a:r>
            <a:r>
              <a:rPr lang="en-US" dirty="0"/>
              <a:t>resistance, resource use efficiency </a:t>
            </a:r>
            <a:r>
              <a:rPr lang="en-US" dirty="0" smtClean="0"/>
              <a:t>and</a:t>
            </a:r>
            <a:r>
              <a:rPr lang="pl-PL" dirty="0" smtClean="0"/>
              <a:t> </a:t>
            </a:r>
            <a:r>
              <a:rPr lang="pl-PL" dirty="0" err="1" smtClean="0"/>
              <a:t>technological</a:t>
            </a:r>
            <a:r>
              <a:rPr lang="en-US" dirty="0" smtClean="0"/>
              <a:t> quality.</a:t>
            </a:r>
            <a:endParaRPr lang="pl-PL" dirty="0"/>
          </a:p>
        </p:txBody>
      </p:sp>
      <p:pic>
        <p:nvPicPr>
          <p:cNvPr id="16" name="Obraz 1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6279" t="15548" r="70477" b="74609"/>
          <a:stretch/>
        </p:blipFill>
        <p:spPr>
          <a:xfrm>
            <a:off x="2870531" y="2708920"/>
            <a:ext cx="3024337" cy="733753"/>
          </a:xfrm>
          <a:prstGeom prst="rect">
            <a:avLst/>
          </a:prstGeom>
        </p:spPr>
      </p:pic>
      <p:pic>
        <p:nvPicPr>
          <p:cNvPr id="19" name="Obraz 18"/>
          <p:cNvPicPr>
            <a:picLocks noChangeAspect="1"/>
          </p:cNvPicPr>
          <p:nvPr/>
        </p:nvPicPr>
        <p:blipFill rotWithShape="1">
          <a:blip r:embed="rId6"/>
          <a:srcRect l="8492" t="18500" r="72138" b="67719"/>
          <a:stretch/>
        </p:blipFill>
        <p:spPr>
          <a:xfrm>
            <a:off x="2724945" y="4798522"/>
            <a:ext cx="2520281" cy="1008112"/>
          </a:xfrm>
          <a:prstGeom prst="rect">
            <a:avLst/>
          </a:prstGeom>
        </p:spPr>
      </p:pic>
      <p:graphicFrame>
        <p:nvGraphicFramePr>
          <p:cNvPr id="14" name="Diagram 13"/>
          <p:cNvGraphicFramePr/>
          <p:nvPr>
            <p:extLst>
              <p:ext uri="{D42A27DB-BD31-4B8C-83A1-F6EECF244321}">
                <p14:modId xmlns:p14="http://schemas.microsoft.com/office/powerpoint/2010/main" val="2748218747"/>
              </p:ext>
            </p:extLst>
          </p:nvPr>
        </p:nvGraphicFramePr>
        <p:xfrm>
          <a:off x="35496" y="1844824"/>
          <a:ext cx="2520280" cy="47251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724487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ole tekstowe 14"/>
          <p:cNvSpPr txBox="1"/>
          <p:nvPr/>
        </p:nvSpPr>
        <p:spPr>
          <a:xfrm>
            <a:off x="2631413" y="1918919"/>
            <a:ext cx="6837988" cy="442674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>
              <a:defRPr sz="2000" i="1" spc="5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lbertus" panose="020E0702040304020204" pitchFamily="34" charset="0"/>
              </a:defRPr>
            </a:lvl1pPr>
          </a:lstStyle>
          <a:p>
            <a:r>
              <a:rPr lang="en-US" dirty="0"/>
              <a:t>R</a:t>
            </a:r>
            <a:r>
              <a:rPr lang="en-US" dirty="0" smtClean="0"/>
              <a:t>esearch </a:t>
            </a:r>
            <a:r>
              <a:rPr lang="en-GB" dirty="0" smtClean="0"/>
              <a:t>and diagnostic </a:t>
            </a:r>
            <a:r>
              <a:rPr lang="en-US" dirty="0" smtClean="0"/>
              <a:t>services</a:t>
            </a:r>
            <a:r>
              <a:rPr lang="pl-PL" dirty="0" smtClean="0"/>
              <a:t> </a:t>
            </a:r>
            <a:r>
              <a:rPr lang="en-GB" dirty="0" smtClean="0"/>
              <a:t>in the field of</a:t>
            </a:r>
            <a:r>
              <a:rPr lang="pl-PL" dirty="0" smtClean="0"/>
              <a:t> …</a:t>
            </a:r>
            <a:endParaRPr lang="en-US" dirty="0"/>
          </a:p>
        </p:txBody>
      </p:sp>
      <p:sp>
        <p:nvSpPr>
          <p:cNvPr id="2" name="Prostokąt 1"/>
          <p:cNvSpPr/>
          <p:nvPr/>
        </p:nvSpPr>
        <p:spPr>
          <a:xfrm>
            <a:off x="2738730" y="2058594"/>
            <a:ext cx="640526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/>
              <a:t>resistance assessment, detection, and identification of pathogens,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/>
              <a:t>biochemical analysis and evaluation of the quality of plant products,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/>
              <a:t>production of </a:t>
            </a:r>
            <a:r>
              <a:rPr lang="en-GB" dirty="0" err="1"/>
              <a:t>prebreeding</a:t>
            </a:r>
            <a:r>
              <a:rPr lang="en-GB" dirty="0"/>
              <a:t> material by recombination and biotechnological methods,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/>
              <a:t>genetic identification and research on the expression and presence of genes (fingerprinting),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/>
              <a:t>detection and identification of GMOs for plant breeding,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 err="1"/>
              <a:t>turfgrass</a:t>
            </a:r>
            <a:r>
              <a:rPr lang="en-GB" dirty="0"/>
              <a:t> and turf surfaces expertise and advisory services,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/>
              <a:t>evaluation of the potato varieties for </a:t>
            </a:r>
          </a:p>
          <a:p>
            <a:r>
              <a:rPr lang="pl-PL" dirty="0" smtClean="0"/>
              <a:t>    </a:t>
            </a:r>
            <a:r>
              <a:rPr lang="en-GB" dirty="0" smtClean="0"/>
              <a:t> </a:t>
            </a:r>
            <a:r>
              <a:rPr lang="en-GB" dirty="0"/>
              <a:t>the farming system used in agriculture</a:t>
            </a:r>
          </a:p>
          <a:p>
            <a:r>
              <a:rPr lang="pl-PL" dirty="0" smtClean="0"/>
              <a:t>     </a:t>
            </a:r>
            <a:r>
              <a:rPr lang="en-GB" dirty="0" smtClean="0"/>
              <a:t>(</a:t>
            </a:r>
            <a:r>
              <a:rPr lang="pl-PL" dirty="0" err="1"/>
              <a:t>e.g</a:t>
            </a:r>
            <a:r>
              <a:rPr lang="pl-PL" dirty="0"/>
              <a:t>. </a:t>
            </a:r>
            <a:r>
              <a:rPr lang="en-GB" dirty="0"/>
              <a:t>ecological). </a:t>
            </a:r>
          </a:p>
        </p:txBody>
      </p:sp>
      <p:pic>
        <p:nvPicPr>
          <p:cNvPr id="16" name="Picture 4" descr="C:\Users\Karolina Mitura\Desktop\LOGO różne i IHAR\LUB Logo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4" r="14817" b="33877"/>
          <a:stretch/>
        </p:blipFill>
        <p:spPr bwMode="auto">
          <a:xfrm>
            <a:off x="6804248" y="5127059"/>
            <a:ext cx="2339751" cy="1756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Obraz 10"/>
          <p:cNvPicPr>
            <a:picLocks noChangeAspect="1"/>
          </p:cNvPicPr>
          <p:nvPr/>
        </p:nvPicPr>
        <p:blipFill rotWithShape="1">
          <a:blip r:embed="rId4"/>
          <a:srcRect l="5725" t="27359" r="191" b="40156"/>
          <a:stretch/>
        </p:blipFill>
        <p:spPr>
          <a:xfrm>
            <a:off x="0" y="0"/>
            <a:ext cx="9144000" cy="1775012"/>
          </a:xfrm>
          <a:prstGeom prst="rect">
            <a:avLst/>
          </a:prstGeom>
        </p:spPr>
      </p:pic>
      <p:graphicFrame>
        <p:nvGraphicFramePr>
          <p:cNvPr id="17" name="Diagram 16"/>
          <p:cNvGraphicFramePr/>
          <p:nvPr>
            <p:extLst>
              <p:ext uri="{D42A27DB-BD31-4B8C-83A1-F6EECF244321}">
                <p14:modId xmlns:p14="http://schemas.microsoft.com/office/powerpoint/2010/main" val="2748218747"/>
              </p:ext>
            </p:extLst>
          </p:nvPr>
        </p:nvGraphicFramePr>
        <p:xfrm>
          <a:off x="35496" y="1844824"/>
          <a:ext cx="2520280" cy="47251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cxnSp>
        <p:nvCxnSpPr>
          <p:cNvPr id="18" name="Łącznik prostoliniowy 9"/>
          <p:cNvCxnSpPr/>
          <p:nvPr/>
        </p:nvCxnSpPr>
        <p:spPr>
          <a:xfrm>
            <a:off x="2627784" y="1890164"/>
            <a:ext cx="0" cy="4680520"/>
          </a:xfrm>
          <a:prstGeom prst="line">
            <a:avLst/>
          </a:prstGeom>
          <a:ln>
            <a:solidFill>
              <a:srgbClr val="219748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6319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ole tekstowe 14"/>
          <p:cNvSpPr txBox="1"/>
          <p:nvPr/>
        </p:nvSpPr>
        <p:spPr>
          <a:xfrm>
            <a:off x="3491880" y="3739937"/>
            <a:ext cx="6837988" cy="442674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>
              <a:defRPr sz="2000" i="1" spc="5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lbertus" panose="020E0702040304020204" pitchFamily="34" charset="0"/>
              </a:defRPr>
            </a:lvl1pPr>
          </a:lstStyle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Thank you very much for your attention …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 rotWithShape="1">
          <a:blip r:embed="rId3"/>
          <a:srcRect l="5725" t="27359" r="191" b="40156"/>
          <a:stretch/>
        </p:blipFill>
        <p:spPr>
          <a:xfrm>
            <a:off x="0" y="0"/>
            <a:ext cx="9144000" cy="1775012"/>
          </a:xfrm>
          <a:prstGeom prst="rect">
            <a:avLst/>
          </a:prstGeom>
        </p:spPr>
      </p:pic>
      <p:graphicFrame>
        <p:nvGraphicFramePr>
          <p:cNvPr id="17" name="Diagram 16"/>
          <p:cNvGraphicFramePr/>
          <p:nvPr>
            <p:extLst/>
          </p:nvPr>
        </p:nvGraphicFramePr>
        <p:xfrm>
          <a:off x="35496" y="1844824"/>
          <a:ext cx="2520280" cy="47251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cxnSp>
        <p:nvCxnSpPr>
          <p:cNvPr id="18" name="Łącznik prostoliniowy 9"/>
          <p:cNvCxnSpPr/>
          <p:nvPr/>
        </p:nvCxnSpPr>
        <p:spPr>
          <a:xfrm>
            <a:off x="2627784" y="1890164"/>
            <a:ext cx="0" cy="4680520"/>
          </a:xfrm>
          <a:prstGeom prst="line">
            <a:avLst/>
          </a:prstGeom>
          <a:ln>
            <a:solidFill>
              <a:srgbClr val="219748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9656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Łącznik prostoliniowy 9"/>
          <p:cNvCxnSpPr/>
          <p:nvPr/>
        </p:nvCxnSpPr>
        <p:spPr>
          <a:xfrm>
            <a:off x="2627784" y="1890164"/>
            <a:ext cx="0" cy="4680520"/>
          </a:xfrm>
          <a:prstGeom prst="line">
            <a:avLst/>
          </a:prstGeom>
          <a:ln>
            <a:solidFill>
              <a:srgbClr val="219748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246521261"/>
              </p:ext>
            </p:extLst>
          </p:nvPr>
        </p:nvGraphicFramePr>
        <p:xfrm>
          <a:off x="35496" y="1844824"/>
          <a:ext cx="2520280" cy="47251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904050"/>
            <a:ext cx="3843072" cy="276531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noFill/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Obraz 14"/>
          <p:cNvPicPr>
            <a:picLocks noChangeAspect="1"/>
          </p:cNvPicPr>
          <p:nvPr/>
        </p:nvPicPr>
        <p:blipFill rotWithShape="1">
          <a:blip r:embed="rId9"/>
          <a:srcRect l="5725" t="27359" r="191" b="40156"/>
          <a:stretch/>
        </p:blipFill>
        <p:spPr>
          <a:xfrm>
            <a:off x="0" y="0"/>
            <a:ext cx="9144000" cy="1775012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2706920" y="2374527"/>
            <a:ext cx="62842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ln w="50800"/>
                <a:cs typeface="Arial" panose="020B0604020202020204" pitchFamily="34" charset="0"/>
              </a:rPr>
              <a:t>The Institute was </a:t>
            </a:r>
            <a:r>
              <a:rPr lang="pl-PL" dirty="0" err="1" smtClean="0">
                <a:ln w="50800"/>
                <a:cs typeface="Arial" panose="020B0604020202020204" pitchFamily="34" charset="0"/>
              </a:rPr>
              <a:t>created</a:t>
            </a:r>
            <a:r>
              <a:rPr lang="en-US" dirty="0" smtClean="0">
                <a:ln w="50800"/>
                <a:cs typeface="Arial" panose="020B0604020202020204" pitchFamily="34" charset="0"/>
              </a:rPr>
              <a:t> </a:t>
            </a:r>
            <a:r>
              <a:rPr lang="en-US" dirty="0">
                <a:ln w="50800"/>
                <a:cs typeface="Arial" panose="020B0604020202020204" pitchFamily="34" charset="0"/>
              </a:rPr>
              <a:t>in 1951 as a scientific institution set up to conduct research in the field of </a:t>
            </a:r>
            <a:r>
              <a:rPr lang="en-US" dirty="0" smtClean="0">
                <a:ln w="50800"/>
                <a:cs typeface="Arial" panose="020B0604020202020204" pitchFamily="34" charset="0"/>
              </a:rPr>
              <a:t>crop</a:t>
            </a:r>
            <a:r>
              <a:rPr lang="pl-PL" dirty="0" smtClean="0">
                <a:ln w="50800"/>
                <a:cs typeface="Arial" panose="020B0604020202020204" pitchFamily="34" charset="0"/>
              </a:rPr>
              <a:t> </a:t>
            </a:r>
            <a:r>
              <a:rPr lang="en-US" dirty="0" smtClean="0">
                <a:ln w="50800"/>
                <a:cs typeface="Arial" panose="020B0604020202020204" pitchFamily="34" charset="0"/>
              </a:rPr>
              <a:t>breeding </a:t>
            </a:r>
            <a:r>
              <a:rPr lang="en-US" dirty="0">
                <a:ln w="50800"/>
                <a:cs typeface="Arial" panose="020B0604020202020204" pitchFamily="34" charset="0"/>
              </a:rPr>
              <a:t>and seed </a:t>
            </a:r>
            <a:r>
              <a:rPr lang="en-US" dirty="0" smtClean="0">
                <a:ln w="50800"/>
                <a:cs typeface="Arial" panose="020B0604020202020204" pitchFamily="34" charset="0"/>
              </a:rPr>
              <a:t>science, </a:t>
            </a:r>
            <a:r>
              <a:rPr lang="en-US" dirty="0">
                <a:ln w="50800"/>
                <a:cs typeface="Arial" panose="020B0604020202020204" pitchFamily="34" charset="0"/>
              </a:rPr>
              <a:t>as well as in the field of </a:t>
            </a:r>
            <a:r>
              <a:rPr lang="en-US" dirty="0" smtClean="0">
                <a:ln w="50800"/>
                <a:cs typeface="Arial" panose="020B0604020202020204" pitchFamily="34" charset="0"/>
              </a:rPr>
              <a:t>agricultural </a:t>
            </a:r>
            <a:r>
              <a:rPr lang="en-US" dirty="0">
                <a:ln w="50800"/>
                <a:cs typeface="Arial" panose="020B0604020202020204" pitchFamily="34" charset="0"/>
              </a:rPr>
              <a:t>(bio)technology </a:t>
            </a:r>
            <a:r>
              <a:rPr lang="en-US" dirty="0" smtClean="0">
                <a:ln w="50800"/>
                <a:cs typeface="Arial" panose="020B0604020202020204" pitchFamily="34" charset="0"/>
              </a:rPr>
              <a:t>for </a:t>
            </a:r>
            <a:r>
              <a:rPr lang="en-US" dirty="0">
                <a:ln w="50800"/>
                <a:cs typeface="Arial" panose="020B0604020202020204" pitchFamily="34" charset="0"/>
              </a:rPr>
              <a:t>oil and root crops.</a:t>
            </a:r>
          </a:p>
        </p:txBody>
      </p:sp>
      <p:sp>
        <p:nvSpPr>
          <p:cNvPr id="17" name="pole tekstowe 16"/>
          <p:cNvSpPr txBox="1"/>
          <p:nvPr/>
        </p:nvSpPr>
        <p:spPr>
          <a:xfrm>
            <a:off x="2699792" y="1775012"/>
            <a:ext cx="4479152" cy="442674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i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lbertus" panose="020E0702040304020204" pitchFamily="34" charset="0"/>
              </a:rPr>
              <a:t>History …</a:t>
            </a:r>
            <a:endParaRPr lang="en-GB" sz="2000" i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lbertus" panose="020E07020403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530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Łącznik prostoliniowy 9"/>
          <p:cNvCxnSpPr/>
          <p:nvPr/>
        </p:nvCxnSpPr>
        <p:spPr>
          <a:xfrm>
            <a:off x="2627784" y="1890164"/>
            <a:ext cx="0" cy="4680520"/>
          </a:xfrm>
          <a:prstGeom prst="line">
            <a:avLst/>
          </a:prstGeom>
          <a:ln>
            <a:solidFill>
              <a:srgbClr val="219748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15" name="Obraz 14"/>
          <p:cNvPicPr>
            <a:picLocks noChangeAspect="1"/>
          </p:cNvPicPr>
          <p:nvPr/>
        </p:nvPicPr>
        <p:blipFill rotWithShape="1">
          <a:blip r:embed="rId4"/>
          <a:srcRect l="5725" t="27359" r="191" b="40156"/>
          <a:stretch/>
        </p:blipFill>
        <p:spPr>
          <a:xfrm>
            <a:off x="0" y="0"/>
            <a:ext cx="9144000" cy="1775012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864594"/>
            <a:ext cx="3850313" cy="280476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noFill/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pole tekstowe 16"/>
          <p:cNvSpPr txBox="1"/>
          <p:nvPr/>
        </p:nvSpPr>
        <p:spPr>
          <a:xfrm>
            <a:off x="2772389" y="1775012"/>
            <a:ext cx="4805548" cy="442674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i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lbertus" panose="020E0702040304020204" pitchFamily="34" charset="0"/>
              </a:rPr>
              <a:t>Today …</a:t>
            </a:r>
            <a:endParaRPr lang="en-GB" sz="2000" i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lbertus" panose="020E0702040304020204" pitchFamily="34" charset="0"/>
            </a:endParaRPr>
          </a:p>
        </p:txBody>
      </p:sp>
      <p:sp>
        <p:nvSpPr>
          <p:cNvPr id="18" name="Prostokąt 17"/>
          <p:cNvSpPr/>
          <p:nvPr/>
        </p:nvSpPr>
        <p:spPr>
          <a:xfrm>
            <a:off x="2771800" y="2372687"/>
            <a:ext cx="622657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dirty="0" smtClean="0">
                <a:ln w="50800"/>
                <a:cs typeface="Arial" panose="020B0604020202020204" pitchFamily="34" charset="0"/>
              </a:rPr>
              <a:t>In </a:t>
            </a:r>
            <a:r>
              <a:rPr lang="en-US" dirty="0" smtClean="0">
                <a:ln w="50800"/>
                <a:cs typeface="Arial" panose="020B0604020202020204" pitchFamily="34" charset="0"/>
              </a:rPr>
              <a:t>2010, the IHAR obtained the status of the National Research Institute. </a:t>
            </a:r>
            <a:r>
              <a:rPr lang="en-GB" dirty="0" smtClean="0"/>
              <a:t>Currently</a:t>
            </a:r>
            <a:r>
              <a:rPr lang="pl-PL" dirty="0" smtClean="0"/>
              <a:t>, w</a:t>
            </a:r>
            <a:r>
              <a:rPr lang="en-US" dirty="0" smtClean="0"/>
              <a:t>e </a:t>
            </a:r>
            <a:r>
              <a:rPr lang="en-US" dirty="0"/>
              <a:t>perform basic research with a strong focus on </a:t>
            </a:r>
            <a:r>
              <a:rPr lang="en-US" dirty="0" smtClean="0"/>
              <a:t>translating</a:t>
            </a:r>
            <a:r>
              <a:rPr lang="pl-PL" dirty="0" smtClean="0"/>
              <a:t> </a:t>
            </a:r>
            <a:r>
              <a:rPr lang="en-US" dirty="0" smtClean="0"/>
              <a:t>scientific </a:t>
            </a:r>
            <a:r>
              <a:rPr lang="en-US" dirty="0"/>
              <a:t>results into </a:t>
            </a:r>
            <a:r>
              <a:rPr lang="en-US" dirty="0" smtClean="0"/>
              <a:t>agricultural </a:t>
            </a:r>
            <a:r>
              <a:rPr lang="en-US" dirty="0"/>
              <a:t>and industrial applications.</a:t>
            </a:r>
            <a:r>
              <a:rPr lang="pl-PL" dirty="0"/>
              <a:t> IHAR</a:t>
            </a:r>
            <a:r>
              <a:rPr lang="en-US" dirty="0"/>
              <a:t> mission is to conduct frontline research in life </a:t>
            </a:r>
            <a:r>
              <a:rPr lang="en-US" dirty="0" smtClean="0"/>
              <a:t>sciences </a:t>
            </a:r>
            <a:r>
              <a:rPr lang="en-US" dirty="0"/>
              <a:t>for the benefit of scientific progress and the benefit of society.</a:t>
            </a:r>
          </a:p>
        </p:txBody>
      </p:sp>
      <p:graphicFrame>
        <p:nvGraphicFramePr>
          <p:cNvPr id="20" name="Diagram 19"/>
          <p:cNvGraphicFramePr/>
          <p:nvPr>
            <p:extLst>
              <p:ext uri="{D42A27DB-BD31-4B8C-83A1-F6EECF244321}">
                <p14:modId xmlns:p14="http://schemas.microsoft.com/office/powerpoint/2010/main" val="2748218747"/>
              </p:ext>
            </p:extLst>
          </p:nvPr>
        </p:nvGraphicFramePr>
        <p:xfrm>
          <a:off x="35496" y="1844824"/>
          <a:ext cx="2520280" cy="47251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40360367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Łącznik prostoliniowy 9"/>
          <p:cNvCxnSpPr/>
          <p:nvPr/>
        </p:nvCxnSpPr>
        <p:spPr>
          <a:xfrm>
            <a:off x="2627784" y="1890164"/>
            <a:ext cx="0" cy="4680520"/>
          </a:xfrm>
          <a:prstGeom prst="line">
            <a:avLst/>
          </a:prstGeom>
          <a:ln>
            <a:solidFill>
              <a:srgbClr val="219748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15" name="Obraz 14"/>
          <p:cNvPicPr>
            <a:picLocks noChangeAspect="1"/>
          </p:cNvPicPr>
          <p:nvPr/>
        </p:nvPicPr>
        <p:blipFill rotWithShape="1">
          <a:blip r:embed="rId3"/>
          <a:srcRect l="5725" t="27359" r="191" b="40156"/>
          <a:stretch/>
        </p:blipFill>
        <p:spPr>
          <a:xfrm>
            <a:off x="0" y="0"/>
            <a:ext cx="9144000" cy="1775012"/>
          </a:xfrm>
          <a:prstGeom prst="rect">
            <a:avLst/>
          </a:prstGeom>
        </p:spPr>
      </p:pic>
      <p:sp>
        <p:nvSpPr>
          <p:cNvPr id="17" name="pole tekstowe 16"/>
          <p:cNvSpPr txBox="1"/>
          <p:nvPr/>
        </p:nvSpPr>
        <p:spPr>
          <a:xfrm>
            <a:off x="2757145" y="1775012"/>
            <a:ext cx="4479152" cy="442674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i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lbertus" panose="020E0702040304020204" pitchFamily="34" charset="0"/>
              </a:rPr>
              <a:t>About</a:t>
            </a:r>
            <a:r>
              <a:rPr lang="pl-PL" sz="2000" i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lbertus" panose="020E0702040304020204" pitchFamily="34" charset="0"/>
              </a:rPr>
              <a:t> the </a:t>
            </a:r>
            <a:r>
              <a:rPr lang="pl-PL" sz="2000" i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lbertus" panose="020E0702040304020204" pitchFamily="34" charset="0"/>
              </a:rPr>
              <a:t>Institute’s</a:t>
            </a:r>
            <a:r>
              <a:rPr lang="pl-PL" sz="2000" i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lbertus" panose="020E0702040304020204" pitchFamily="34" charset="0"/>
              </a:rPr>
              <a:t> </a:t>
            </a:r>
            <a:r>
              <a:rPr lang="pl-PL" sz="2000" i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lbertus" panose="020E0702040304020204" pitchFamily="34" charset="0"/>
              </a:rPr>
              <a:t>budget</a:t>
            </a:r>
            <a:r>
              <a:rPr lang="pl-PL" sz="2000" i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lbertus" panose="020E0702040304020204" pitchFamily="34" charset="0"/>
              </a:rPr>
              <a:t> …</a:t>
            </a:r>
            <a:endParaRPr lang="en-US" sz="2000" i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lbertus" panose="020E0702040304020204" pitchFamily="34" charset="0"/>
            </a:endParaRPr>
          </a:p>
        </p:txBody>
      </p:sp>
      <p:pic>
        <p:nvPicPr>
          <p:cNvPr id="14" name="Obraz 13"/>
          <p:cNvPicPr>
            <a:picLocks noChangeAspect="1"/>
          </p:cNvPicPr>
          <p:nvPr/>
        </p:nvPicPr>
        <p:blipFill rotWithShape="1">
          <a:blip r:embed="rId4"/>
          <a:srcRect l="9046" t="22438" r="36718" b="16532"/>
          <a:stretch/>
        </p:blipFill>
        <p:spPr>
          <a:xfrm>
            <a:off x="5148064" y="3830255"/>
            <a:ext cx="3850558" cy="283910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noFill/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6" name="Prostokąt 15"/>
          <p:cNvSpPr/>
          <p:nvPr/>
        </p:nvSpPr>
        <p:spPr>
          <a:xfrm>
            <a:off x="2756555" y="2281515"/>
            <a:ext cx="6242067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ln w="50800"/>
                <a:cs typeface="Arial" panose="020B0604020202020204" pitchFamily="34" charset="0"/>
              </a:rPr>
              <a:t>Budget - amounts receivable within one year: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 smtClean="0">
                <a:ln w="50800"/>
                <a:cs typeface="Arial" panose="020B0604020202020204" pitchFamily="34" charset="0"/>
              </a:rPr>
              <a:t>Government funding - MA&amp;RD </a:t>
            </a:r>
            <a:r>
              <a:rPr lang="en-GB" sz="1700" dirty="0" smtClean="0">
                <a:ln w="50800"/>
                <a:cs typeface="Arial" panose="020B0604020202020204" pitchFamily="34" charset="0"/>
              </a:rPr>
              <a:t>25%</a:t>
            </a:r>
            <a:r>
              <a:rPr lang="en-GB" dirty="0" smtClean="0">
                <a:ln w="50800"/>
                <a:cs typeface="Arial" panose="020B0604020202020204" pitchFamily="34" charset="0"/>
              </a:rPr>
              <a:t>, MS&amp;HE </a:t>
            </a:r>
            <a:r>
              <a:rPr lang="en-GB" sz="1700" dirty="0" smtClean="0">
                <a:ln w="50800"/>
                <a:cs typeface="Arial" panose="020B0604020202020204" pitchFamily="34" charset="0"/>
              </a:rPr>
              <a:t>14%</a:t>
            </a:r>
            <a:r>
              <a:rPr lang="en-GB" dirty="0" smtClean="0">
                <a:ln w="50800"/>
                <a:cs typeface="Arial" panose="020B0604020202020204" pitchFamily="34" charset="0"/>
              </a:rPr>
              <a:t>, grants </a:t>
            </a:r>
            <a:r>
              <a:rPr lang="en-GB" sz="1700" dirty="0" smtClean="0">
                <a:ln w="50800"/>
                <a:cs typeface="Arial" panose="020B0604020202020204" pitchFamily="34" charset="0"/>
              </a:rPr>
              <a:t>10</a:t>
            </a:r>
            <a:r>
              <a:rPr lang="en-GB" dirty="0" smtClean="0">
                <a:ln w="50800"/>
                <a:cs typeface="Arial" panose="020B0604020202020204" pitchFamily="34" charset="0"/>
              </a:rPr>
              <a:t>%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GB" dirty="0" smtClean="0">
                <a:ln w="50800"/>
                <a:cs typeface="Arial" panose="020B0604020202020204" pitchFamily="34" charset="0"/>
              </a:rPr>
              <a:t>Experimental Stations activity - </a:t>
            </a:r>
            <a:r>
              <a:rPr lang="en-GB" sz="1700" dirty="0" smtClean="0">
                <a:ln w="50800"/>
                <a:cs typeface="Arial" panose="020B0604020202020204" pitchFamily="34" charset="0"/>
              </a:rPr>
              <a:t>37</a:t>
            </a:r>
            <a:r>
              <a:rPr lang="en-GB" dirty="0" smtClean="0">
                <a:ln w="50800"/>
                <a:cs typeface="Arial" panose="020B0604020202020204" pitchFamily="34" charset="0"/>
              </a:rPr>
              <a:t>%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 smtClean="0">
                <a:ln w="50800"/>
                <a:cs typeface="Arial" panose="020B0604020202020204" pitchFamily="34" charset="0"/>
              </a:rPr>
              <a:t>Other operating and financial income - </a:t>
            </a:r>
            <a:r>
              <a:rPr lang="en-GB" sz="1700" dirty="0" smtClean="0">
                <a:ln w="50800"/>
                <a:cs typeface="Arial" panose="020B0604020202020204" pitchFamily="34" charset="0"/>
              </a:rPr>
              <a:t>11</a:t>
            </a:r>
            <a:r>
              <a:rPr lang="en-GB" dirty="0" smtClean="0">
                <a:ln w="50800"/>
                <a:cs typeface="Arial" panose="020B0604020202020204" pitchFamily="34" charset="0"/>
              </a:rPr>
              <a:t>%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 smtClean="0">
                <a:ln w="50800"/>
                <a:cs typeface="Arial" panose="020B0604020202020204" pitchFamily="34" charset="0"/>
              </a:rPr>
              <a:t>Orders of business entities - </a:t>
            </a:r>
            <a:r>
              <a:rPr lang="en-GB" sz="1700" dirty="0" smtClean="0">
                <a:ln w="50800"/>
                <a:cs typeface="Arial" panose="020B0604020202020204" pitchFamily="34" charset="0"/>
              </a:rPr>
              <a:t>4</a:t>
            </a:r>
            <a:r>
              <a:rPr lang="en-GB" dirty="0" smtClean="0">
                <a:ln w="50800"/>
                <a:cs typeface="Arial" panose="020B0604020202020204" pitchFamily="34" charset="0"/>
              </a:rPr>
              <a:t>%</a:t>
            </a:r>
          </a:p>
          <a:p>
            <a:r>
              <a:rPr lang="pl-PL" sz="1600" i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endParaRPr lang="en-US" dirty="0">
              <a:ln w="50800"/>
              <a:cs typeface="Arial" panose="020B0604020202020204" pitchFamily="34" charset="0"/>
            </a:endParaRPr>
          </a:p>
        </p:txBody>
      </p:sp>
      <p:graphicFrame>
        <p:nvGraphicFramePr>
          <p:cNvPr id="20" name="Diagram 19"/>
          <p:cNvGraphicFramePr/>
          <p:nvPr>
            <p:extLst>
              <p:ext uri="{D42A27DB-BD31-4B8C-83A1-F6EECF244321}">
                <p14:modId xmlns:p14="http://schemas.microsoft.com/office/powerpoint/2010/main" val="2748218747"/>
              </p:ext>
            </p:extLst>
          </p:nvPr>
        </p:nvGraphicFramePr>
        <p:xfrm>
          <a:off x="35496" y="1844824"/>
          <a:ext cx="2520280" cy="47251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53382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Łącznik prostoliniowy 9"/>
          <p:cNvCxnSpPr/>
          <p:nvPr/>
        </p:nvCxnSpPr>
        <p:spPr>
          <a:xfrm>
            <a:off x="2627784" y="1890164"/>
            <a:ext cx="0" cy="4680520"/>
          </a:xfrm>
          <a:prstGeom prst="line">
            <a:avLst/>
          </a:prstGeom>
          <a:ln>
            <a:solidFill>
              <a:srgbClr val="219748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15" name="Obraz 14"/>
          <p:cNvPicPr>
            <a:picLocks noChangeAspect="1"/>
          </p:cNvPicPr>
          <p:nvPr/>
        </p:nvPicPr>
        <p:blipFill rotWithShape="1">
          <a:blip r:embed="rId3"/>
          <a:srcRect l="5725" t="27359" r="191" b="40156"/>
          <a:stretch/>
        </p:blipFill>
        <p:spPr>
          <a:xfrm>
            <a:off x="0" y="0"/>
            <a:ext cx="9144000" cy="1775012"/>
          </a:xfrm>
          <a:prstGeom prst="rect">
            <a:avLst/>
          </a:prstGeom>
        </p:spPr>
      </p:pic>
      <p:sp>
        <p:nvSpPr>
          <p:cNvPr id="17" name="pole tekstowe 16"/>
          <p:cNvSpPr txBox="1"/>
          <p:nvPr/>
        </p:nvSpPr>
        <p:spPr>
          <a:xfrm>
            <a:off x="2973168" y="1775012"/>
            <a:ext cx="4479152" cy="442674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i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lbertus" panose="020E0702040304020204" pitchFamily="34" charset="0"/>
              </a:rPr>
              <a:t>About</a:t>
            </a:r>
            <a:r>
              <a:rPr lang="pl-PL" sz="2000" i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lbertus" panose="020E0702040304020204" pitchFamily="34" charset="0"/>
              </a:rPr>
              <a:t> the </a:t>
            </a:r>
            <a:r>
              <a:rPr lang="pl-PL" sz="2000" i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lbertus" panose="020E0702040304020204" pitchFamily="34" charset="0"/>
              </a:rPr>
              <a:t>Institute’s</a:t>
            </a:r>
            <a:r>
              <a:rPr lang="pl-PL" sz="2000" i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lbertus" panose="020E0702040304020204" pitchFamily="34" charset="0"/>
              </a:rPr>
              <a:t> </a:t>
            </a:r>
            <a:r>
              <a:rPr lang="pl-PL" sz="2000" i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lbertus" panose="020E0702040304020204" pitchFamily="34" charset="0"/>
              </a:rPr>
              <a:t>budget</a:t>
            </a:r>
            <a:r>
              <a:rPr lang="pl-PL" sz="2000" i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lbertus" panose="020E0702040304020204" pitchFamily="34" charset="0"/>
              </a:rPr>
              <a:t> …</a:t>
            </a:r>
            <a:endParaRPr lang="en-US" sz="2000" i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lbertus" panose="020E0702040304020204" pitchFamily="34" charset="0"/>
            </a:endParaRPr>
          </a:p>
        </p:txBody>
      </p:sp>
      <p:sp>
        <p:nvSpPr>
          <p:cNvPr id="18" name="Prostokąt 17"/>
          <p:cNvSpPr/>
          <p:nvPr/>
        </p:nvSpPr>
        <p:spPr>
          <a:xfrm>
            <a:off x="2972579" y="2132856"/>
            <a:ext cx="58036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IHAR is a life science research institute, </a:t>
            </a:r>
            <a:r>
              <a:rPr lang="en-US" dirty="0" smtClean="0"/>
              <a:t>subject</a:t>
            </a:r>
            <a:r>
              <a:rPr lang="pl-PL" smtClean="0"/>
              <a:t>ed</a:t>
            </a:r>
            <a:r>
              <a:rPr lang="en-US" smtClean="0"/>
              <a:t> </a:t>
            </a:r>
            <a:r>
              <a:rPr lang="en-US" dirty="0"/>
              <a:t>to the Ministry of Agriculture and Rural Development. </a:t>
            </a:r>
            <a:endParaRPr lang="en-US" dirty="0">
              <a:ln w="50800"/>
              <a:cs typeface="Arial" panose="020B0604020202020204" pitchFamily="34" charset="0"/>
            </a:endParaRPr>
          </a:p>
        </p:txBody>
      </p:sp>
      <p:pic>
        <p:nvPicPr>
          <p:cNvPr id="1028" name="Picture 4" descr="Nowy PROW 2014-2020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6"/>
          <a:stretch/>
        </p:blipFill>
        <p:spPr bwMode="auto">
          <a:xfrm>
            <a:off x="2915816" y="2707841"/>
            <a:ext cx="2592288" cy="107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2926743" y="3717032"/>
            <a:ext cx="578520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MA&amp;RD financial support includes: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/>
              <a:t>Program 2016-2020</a:t>
            </a:r>
            <a:r>
              <a:rPr lang="en-US" dirty="0"/>
              <a:t>: Creating the scientific basis for biological progress and protecting plant genetic resources as a source of innovation and support for sustainable agriculture and food security of the country.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/>
              <a:t>Program 2014-2020</a:t>
            </a:r>
            <a:r>
              <a:rPr lang="en-US" dirty="0"/>
              <a:t>: Basic research for biological development.</a:t>
            </a:r>
            <a:endParaRPr lang="pl-PL" i="1" dirty="0"/>
          </a:p>
        </p:txBody>
      </p:sp>
      <p:pic>
        <p:nvPicPr>
          <p:cNvPr id="19" name="Picture 5" descr="C:\Users\Agata Krukowska.RADZIKOW\Desktop\pol_pm_Pszenica-ziarno-500g-155_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05"/>
          <a:stretch/>
        </p:blipFill>
        <p:spPr bwMode="auto">
          <a:xfrm>
            <a:off x="6012160" y="5665132"/>
            <a:ext cx="1396218" cy="105213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noFill/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51541" y="5665132"/>
            <a:ext cx="1578202" cy="105213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noFill/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graphicFrame>
        <p:nvGraphicFramePr>
          <p:cNvPr id="21" name="Diagram 20"/>
          <p:cNvGraphicFramePr/>
          <p:nvPr>
            <p:extLst>
              <p:ext uri="{D42A27DB-BD31-4B8C-83A1-F6EECF244321}">
                <p14:modId xmlns:p14="http://schemas.microsoft.com/office/powerpoint/2010/main" val="2748218747"/>
              </p:ext>
            </p:extLst>
          </p:nvPr>
        </p:nvGraphicFramePr>
        <p:xfrm>
          <a:off x="35496" y="1844824"/>
          <a:ext cx="2520280" cy="47251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206709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europeanwesternbalkans.com/wp-content/uploads/2015/08/evaluation-640x35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94" t="29966" r="9832" b="7751"/>
          <a:stretch/>
        </p:blipFill>
        <p:spPr bwMode="auto">
          <a:xfrm>
            <a:off x="6660232" y="5198673"/>
            <a:ext cx="2368937" cy="160144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noFill/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cxnSp>
        <p:nvCxnSpPr>
          <p:cNvPr id="10" name="Łącznik prostoliniowy 9"/>
          <p:cNvCxnSpPr/>
          <p:nvPr/>
        </p:nvCxnSpPr>
        <p:spPr>
          <a:xfrm>
            <a:off x="2627784" y="1890164"/>
            <a:ext cx="0" cy="4680520"/>
          </a:xfrm>
          <a:prstGeom prst="line">
            <a:avLst/>
          </a:prstGeom>
          <a:ln>
            <a:solidFill>
              <a:srgbClr val="219748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15" name="Obraz 14"/>
          <p:cNvPicPr>
            <a:picLocks noChangeAspect="1"/>
          </p:cNvPicPr>
          <p:nvPr/>
        </p:nvPicPr>
        <p:blipFill rotWithShape="1">
          <a:blip r:embed="rId4"/>
          <a:srcRect l="5725" t="27359" r="191" b="40156"/>
          <a:stretch/>
        </p:blipFill>
        <p:spPr>
          <a:xfrm>
            <a:off x="0" y="0"/>
            <a:ext cx="9144000" cy="1775012"/>
          </a:xfrm>
          <a:prstGeom prst="rect">
            <a:avLst/>
          </a:prstGeom>
        </p:spPr>
      </p:pic>
      <p:sp>
        <p:nvSpPr>
          <p:cNvPr id="17" name="pole tekstowe 16"/>
          <p:cNvSpPr txBox="1"/>
          <p:nvPr/>
        </p:nvSpPr>
        <p:spPr>
          <a:xfrm>
            <a:off x="2772389" y="1775012"/>
            <a:ext cx="6063328" cy="442674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i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lbertus" panose="020E0702040304020204" pitchFamily="34" charset="0"/>
              </a:rPr>
              <a:t>About</a:t>
            </a:r>
            <a:r>
              <a:rPr lang="pl-PL" sz="2000" i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lbertus" panose="020E0702040304020204" pitchFamily="34" charset="0"/>
              </a:rPr>
              <a:t> the </a:t>
            </a:r>
            <a:r>
              <a:rPr lang="pl-PL" sz="2000" i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lbertus" panose="020E0702040304020204" pitchFamily="34" charset="0"/>
              </a:rPr>
              <a:t>Institute’s</a:t>
            </a:r>
            <a:r>
              <a:rPr lang="pl-PL" sz="2000" i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lbertus" panose="020E0702040304020204" pitchFamily="34" charset="0"/>
              </a:rPr>
              <a:t> </a:t>
            </a:r>
            <a:r>
              <a:rPr lang="pl-PL" sz="2000" i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lbertus" panose="020E0702040304020204" pitchFamily="34" charset="0"/>
              </a:rPr>
              <a:t>scientific</a:t>
            </a:r>
            <a:r>
              <a:rPr lang="pl-PL" sz="2000" i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lbertus" panose="020E0702040304020204" pitchFamily="34" charset="0"/>
              </a:rPr>
              <a:t> </a:t>
            </a:r>
            <a:r>
              <a:rPr lang="pl-PL" sz="2000" i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lbertus" panose="020E0702040304020204" pitchFamily="34" charset="0"/>
              </a:rPr>
              <a:t>obligations</a:t>
            </a:r>
            <a:r>
              <a:rPr lang="pl-PL" sz="2000" i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lbertus" panose="020E0702040304020204" pitchFamily="34" charset="0"/>
              </a:rPr>
              <a:t> …</a:t>
            </a:r>
            <a:endParaRPr lang="en-US" sz="2000" i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lbertus" panose="020E0702040304020204" pitchFamily="34" charset="0"/>
            </a:endParaRPr>
          </a:p>
        </p:txBody>
      </p:sp>
      <p:sp>
        <p:nvSpPr>
          <p:cNvPr id="18" name="Prostokąt 17"/>
          <p:cNvSpPr/>
          <p:nvPr/>
        </p:nvSpPr>
        <p:spPr>
          <a:xfrm>
            <a:off x="2771800" y="2122543"/>
            <a:ext cx="580366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dirty="0" smtClean="0"/>
              <a:t>Financial </a:t>
            </a:r>
            <a:r>
              <a:rPr lang="en-US" dirty="0" smtClean="0"/>
              <a:t>support </a:t>
            </a:r>
            <a:r>
              <a:rPr lang="pl-PL" dirty="0" smtClean="0"/>
              <a:t>from the </a:t>
            </a:r>
            <a:r>
              <a:rPr lang="en-US" dirty="0" smtClean="0"/>
              <a:t>Ministry </a:t>
            </a:r>
            <a:r>
              <a:rPr lang="en-US" dirty="0"/>
              <a:t>of Science and Higher </a:t>
            </a:r>
            <a:r>
              <a:rPr lang="en-US" dirty="0" smtClean="0"/>
              <a:t>Education</a:t>
            </a:r>
            <a:r>
              <a:rPr lang="pl-PL" dirty="0" smtClean="0"/>
              <a:t> …</a:t>
            </a:r>
          </a:p>
          <a:p>
            <a:pPr algn="just"/>
            <a:endParaRPr lang="pl-PL" dirty="0"/>
          </a:p>
          <a:p>
            <a:pPr algn="just"/>
            <a:endParaRPr lang="pl-PL" dirty="0" smtClean="0"/>
          </a:p>
          <a:p>
            <a:pPr algn="just"/>
            <a:endParaRPr lang="pl-PL" dirty="0" smtClean="0"/>
          </a:p>
          <a:p>
            <a:pPr algn="just"/>
            <a:r>
              <a:rPr lang="en-US" dirty="0"/>
              <a:t>… contributes to support the scientific excellence, thus comes with obligations - every four years the Institute is evaluated according to criteria: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dirty="0"/>
              <a:t>the number of publications, patents,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dirty="0"/>
              <a:t>income from </a:t>
            </a:r>
            <a:r>
              <a:rPr lang="en-US" dirty="0" err="1"/>
              <a:t>from</a:t>
            </a:r>
            <a:r>
              <a:rPr lang="pl-PL" dirty="0"/>
              <a:t> </a:t>
            </a:r>
            <a:r>
              <a:rPr lang="pl-PL" dirty="0" err="1"/>
              <a:t>national</a:t>
            </a:r>
            <a:r>
              <a:rPr lang="pl-PL" dirty="0"/>
              <a:t> and </a:t>
            </a:r>
            <a:r>
              <a:rPr lang="pl-PL" dirty="0" err="1"/>
              <a:t>international</a:t>
            </a:r>
            <a:r>
              <a:rPr lang="pl-PL" dirty="0"/>
              <a:t> </a:t>
            </a:r>
            <a:r>
              <a:rPr lang="pl-PL" dirty="0" err="1" smtClean="0"/>
              <a:t>projects</a:t>
            </a:r>
            <a:r>
              <a:rPr lang="pl-PL" dirty="0" smtClean="0"/>
              <a:t>,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dirty="0"/>
              <a:t>income from </a:t>
            </a:r>
            <a:r>
              <a:rPr lang="en-US" dirty="0" smtClean="0"/>
              <a:t>industrial </a:t>
            </a:r>
            <a:r>
              <a:rPr lang="en-US" dirty="0"/>
              <a:t>collaboration, </a:t>
            </a:r>
            <a:endParaRPr lang="pl-PL" dirty="0" smtClean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dirty="0" smtClean="0"/>
              <a:t>capacity to</a:t>
            </a:r>
            <a:r>
              <a:rPr lang="pl-PL" dirty="0" smtClean="0"/>
              <a:t> </a:t>
            </a:r>
            <a:r>
              <a:rPr lang="en-US" dirty="0" smtClean="0"/>
              <a:t>attract </a:t>
            </a:r>
            <a:r>
              <a:rPr lang="en-US" dirty="0"/>
              <a:t>industrial </a:t>
            </a:r>
            <a:endParaRPr lang="pl-PL" dirty="0" smtClean="0"/>
          </a:p>
          <a:p>
            <a:pPr algn="just"/>
            <a:r>
              <a:rPr lang="en-US" dirty="0" smtClean="0"/>
              <a:t>and </a:t>
            </a:r>
            <a:r>
              <a:rPr lang="en-US" dirty="0"/>
              <a:t>international </a:t>
            </a:r>
            <a:r>
              <a:rPr lang="pl-PL" dirty="0"/>
              <a:t> </a:t>
            </a:r>
            <a:r>
              <a:rPr lang="en-US" dirty="0" smtClean="0"/>
              <a:t>funding</a:t>
            </a:r>
            <a:r>
              <a:rPr lang="en-US" dirty="0"/>
              <a:t>, </a:t>
            </a:r>
            <a:endParaRPr lang="pl-PL" dirty="0" smtClean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dirty="0" smtClean="0"/>
              <a:t>creation </a:t>
            </a:r>
            <a:r>
              <a:rPr lang="en-US" dirty="0"/>
              <a:t>of startups,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dirty="0"/>
              <a:t>authoring of Ph.D. theses.</a:t>
            </a:r>
            <a:endParaRPr lang="en-US" dirty="0">
              <a:ln w="50800"/>
              <a:cs typeface="Arial" panose="020B0604020202020204" pitchFamily="34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5"/>
          <a:srcRect l="21775" t="35235" r="19008" b="43109"/>
          <a:stretch/>
        </p:blipFill>
        <p:spPr>
          <a:xfrm>
            <a:off x="2771800" y="2852936"/>
            <a:ext cx="3132352" cy="644036"/>
          </a:xfrm>
          <a:prstGeom prst="rect">
            <a:avLst/>
          </a:prstGeom>
        </p:spPr>
      </p:pic>
      <p:sp>
        <p:nvSpPr>
          <p:cNvPr id="2" name="pole tekstowe 1"/>
          <p:cNvSpPr txBox="1"/>
          <p:nvPr/>
        </p:nvSpPr>
        <p:spPr>
          <a:xfrm>
            <a:off x="7452320" y="5589240"/>
            <a:ext cx="3449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dirty="0" smtClean="0">
                <a:solidFill>
                  <a:srgbClr val="FF0000"/>
                </a:solidFill>
              </a:rPr>
              <a:t>X</a:t>
            </a:r>
          </a:p>
          <a:p>
            <a:r>
              <a:rPr lang="pl-PL" sz="2400" dirty="0">
                <a:solidFill>
                  <a:srgbClr val="FF0000"/>
                </a:solidFill>
              </a:rPr>
              <a:t>X</a:t>
            </a:r>
          </a:p>
        </p:txBody>
      </p:sp>
      <p:graphicFrame>
        <p:nvGraphicFramePr>
          <p:cNvPr id="13" name="Diagram 12"/>
          <p:cNvGraphicFramePr/>
          <p:nvPr>
            <p:extLst>
              <p:ext uri="{D42A27DB-BD31-4B8C-83A1-F6EECF244321}">
                <p14:modId xmlns:p14="http://schemas.microsoft.com/office/powerpoint/2010/main" val="2748218747"/>
              </p:ext>
            </p:extLst>
          </p:nvPr>
        </p:nvGraphicFramePr>
        <p:xfrm>
          <a:off x="35496" y="1844824"/>
          <a:ext cx="2520280" cy="47251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381158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Łącznik prostoliniowy 9"/>
          <p:cNvCxnSpPr/>
          <p:nvPr/>
        </p:nvCxnSpPr>
        <p:spPr>
          <a:xfrm>
            <a:off x="2411760" y="1898003"/>
            <a:ext cx="0" cy="4680520"/>
          </a:xfrm>
          <a:prstGeom prst="line">
            <a:avLst/>
          </a:prstGeom>
          <a:ln>
            <a:solidFill>
              <a:srgbClr val="219748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51473872"/>
              </p:ext>
            </p:extLst>
          </p:nvPr>
        </p:nvGraphicFramePr>
        <p:xfrm>
          <a:off x="2555776" y="2402059"/>
          <a:ext cx="6549956" cy="41764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6" name="Obraz 15"/>
          <p:cNvPicPr>
            <a:picLocks noChangeAspect="1"/>
          </p:cNvPicPr>
          <p:nvPr/>
        </p:nvPicPr>
        <p:blipFill rotWithShape="1">
          <a:blip r:embed="rId9"/>
          <a:srcRect l="5725" t="27359" r="191" b="40156"/>
          <a:stretch/>
        </p:blipFill>
        <p:spPr>
          <a:xfrm>
            <a:off x="0" y="0"/>
            <a:ext cx="9144000" cy="1775012"/>
          </a:xfrm>
          <a:prstGeom prst="rect">
            <a:avLst/>
          </a:prstGeom>
        </p:spPr>
      </p:pic>
      <p:sp>
        <p:nvSpPr>
          <p:cNvPr id="19" name="pole tekstowe 18"/>
          <p:cNvSpPr txBox="1"/>
          <p:nvPr/>
        </p:nvSpPr>
        <p:spPr>
          <a:xfrm>
            <a:off x="2411760" y="1775012"/>
            <a:ext cx="5628508" cy="442674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lbertus" panose="020E0702040304020204" pitchFamily="34" charset="0"/>
              </a:rPr>
              <a:t>Organizational structure of the </a:t>
            </a:r>
            <a:r>
              <a:rPr lang="en-US" sz="2000" i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lbertus" panose="020E0702040304020204" pitchFamily="34" charset="0"/>
              </a:rPr>
              <a:t>Institute</a:t>
            </a:r>
            <a:r>
              <a:rPr lang="pl-PL" sz="2000" i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lbertus" panose="020E0702040304020204" pitchFamily="34" charset="0"/>
              </a:rPr>
              <a:t> </a:t>
            </a:r>
            <a:r>
              <a:rPr lang="en-US" sz="2000" i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lbertus" panose="020E0702040304020204" pitchFamily="34" charset="0"/>
              </a:rPr>
              <a:t>…</a:t>
            </a:r>
            <a:endParaRPr lang="en-US" sz="2000" i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lbertus" panose="020E0702040304020204" pitchFamily="34" charset="0"/>
            </a:endParaRPr>
          </a:p>
        </p:txBody>
      </p:sp>
      <p:graphicFrame>
        <p:nvGraphicFramePr>
          <p:cNvPr id="20" name="Diagram 19"/>
          <p:cNvGraphicFramePr/>
          <p:nvPr>
            <p:extLst>
              <p:ext uri="{D42A27DB-BD31-4B8C-83A1-F6EECF244321}">
                <p14:modId xmlns:p14="http://schemas.microsoft.com/office/powerpoint/2010/main" val="2748218747"/>
              </p:ext>
            </p:extLst>
          </p:nvPr>
        </p:nvGraphicFramePr>
        <p:xfrm>
          <a:off x="35496" y="1844824"/>
          <a:ext cx="2520280" cy="47251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  <p:extLst>
      <p:ext uri="{BB962C8B-B14F-4D97-AF65-F5344CB8AC3E}">
        <p14:creationId xmlns:p14="http://schemas.microsoft.com/office/powerpoint/2010/main" val="33453094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Łącznik prostoliniowy 9"/>
          <p:cNvCxnSpPr/>
          <p:nvPr/>
        </p:nvCxnSpPr>
        <p:spPr>
          <a:xfrm>
            <a:off x="2627784" y="1890164"/>
            <a:ext cx="0" cy="4680520"/>
          </a:xfrm>
          <a:prstGeom prst="line">
            <a:avLst/>
          </a:prstGeom>
          <a:ln>
            <a:solidFill>
              <a:srgbClr val="219748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46083" name="Picture 3" descr="T:\LOGO\MAPA nowa 2019\MAPA_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6" t="3944" r="2266" b="3798"/>
          <a:stretch/>
        </p:blipFill>
        <p:spPr bwMode="auto">
          <a:xfrm>
            <a:off x="2699792" y="2220576"/>
            <a:ext cx="4601077" cy="435010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noFill/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15" name="Obraz 14"/>
          <p:cNvPicPr>
            <a:picLocks noChangeAspect="1"/>
          </p:cNvPicPr>
          <p:nvPr/>
        </p:nvPicPr>
        <p:blipFill rotWithShape="1">
          <a:blip r:embed="rId4"/>
          <a:srcRect l="5725" t="27359" r="191" b="40156"/>
          <a:stretch/>
        </p:blipFill>
        <p:spPr>
          <a:xfrm>
            <a:off x="0" y="0"/>
            <a:ext cx="9144000" cy="1775012"/>
          </a:xfrm>
          <a:prstGeom prst="rect">
            <a:avLst/>
          </a:prstGeom>
        </p:spPr>
      </p:pic>
      <p:sp>
        <p:nvSpPr>
          <p:cNvPr id="16" name="pole tekstowe 15"/>
          <p:cNvSpPr txBox="1"/>
          <p:nvPr/>
        </p:nvSpPr>
        <p:spPr>
          <a:xfrm>
            <a:off x="2687908" y="1775012"/>
            <a:ext cx="5628508" cy="442674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i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lbertus" panose="020E0702040304020204" pitchFamily="34" charset="0"/>
              </a:rPr>
              <a:t>Location</a:t>
            </a:r>
            <a:r>
              <a:rPr lang="en-US" sz="2000" i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lbertus" panose="020E0702040304020204" pitchFamily="34" charset="0"/>
              </a:rPr>
              <a:t> of the </a:t>
            </a:r>
            <a:r>
              <a:rPr lang="en-US" sz="2000" i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lbertus" panose="020E0702040304020204" pitchFamily="34" charset="0"/>
              </a:rPr>
              <a:t>Institute</a:t>
            </a:r>
            <a:r>
              <a:rPr lang="pl-PL" sz="2000" i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lbertus" panose="020E0702040304020204" pitchFamily="34" charset="0"/>
              </a:rPr>
              <a:t> </a:t>
            </a:r>
            <a:r>
              <a:rPr lang="en-US" sz="2000" i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lbertus" panose="020E0702040304020204" pitchFamily="34" charset="0"/>
              </a:rPr>
              <a:t>…</a:t>
            </a:r>
            <a:endParaRPr lang="en-US" sz="2000" i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lbertus" panose="020E0702040304020204" pitchFamily="34" charset="0"/>
            </a:endParaRPr>
          </a:p>
        </p:txBody>
      </p:sp>
      <p:pic>
        <p:nvPicPr>
          <p:cNvPr id="17" name="Picture 4" descr="Logo IHAR ziel na białym tl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575" y="2244556"/>
            <a:ext cx="560797" cy="557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in">
                <a:solidFill>
                  <a:srgbClr val="008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CCE6CC"/>
                  </a:outerShdw>
                </a:effectLst>
              </a14:hiddenEffects>
            </a:ext>
          </a:extLst>
        </p:spPr>
      </p:pic>
      <p:pic>
        <p:nvPicPr>
          <p:cNvPr id="18" name="Picture 5" descr="Logo IHAR ziel na białym tl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4803" y="2968627"/>
            <a:ext cx="390341" cy="388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in">
                <a:solidFill>
                  <a:srgbClr val="008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CCE6CC"/>
                  </a:outerShdw>
                </a:effectLst>
              </a14:hiddenEffects>
            </a:ext>
          </a:extLst>
        </p:spPr>
      </p:pic>
      <p:pic>
        <p:nvPicPr>
          <p:cNvPr id="19" name="Picture 6" descr="Logo IHAR ziel na białym tl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4351" y="3576536"/>
            <a:ext cx="251245" cy="249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in">
                <a:solidFill>
                  <a:srgbClr val="008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CCE6CC"/>
                  </a:outerShdw>
                </a:effectLst>
              </a14:hiddenEffects>
            </a:ext>
          </a:extLst>
        </p:spPr>
      </p:pic>
      <p:pic>
        <p:nvPicPr>
          <p:cNvPr id="20" name="Picture 8" descr="smolic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8177" y="4198300"/>
            <a:ext cx="353293" cy="339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in">
                <a:solidFill>
                  <a:srgbClr val="008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CCE6CC"/>
                  </a:outerShdw>
                </a:effectLst>
              </a14:hiddenEffects>
            </a:ext>
          </a:extLst>
        </p:spPr>
      </p:pic>
      <p:pic>
        <p:nvPicPr>
          <p:cNvPr id="21" name="Picture 10" descr="zamarte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07073" y="4698277"/>
            <a:ext cx="398431" cy="290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in">
                <a:solidFill>
                  <a:srgbClr val="008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CCE6CC"/>
                  </a:outerShdw>
                </a:effectLst>
              </a14:hiddenEffects>
            </a:ext>
          </a:extLst>
        </p:spPr>
      </p:pic>
      <p:sp>
        <p:nvSpPr>
          <p:cNvPr id="23" name="pole tekstowe 22"/>
          <p:cNvSpPr txBox="1"/>
          <p:nvPr/>
        </p:nvSpPr>
        <p:spPr>
          <a:xfrm>
            <a:off x="7812360" y="2329135"/>
            <a:ext cx="12377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Management</a:t>
            </a:r>
            <a:endParaRPr lang="pl-PL" sz="1400" dirty="0"/>
          </a:p>
        </p:txBody>
      </p:sp>
      <p:sp>
        <p:nvSpPr>
          <p:cNvPr id="24" name="pole tekstowe 23"/>
          <p:cNvSpPr txBox="1"/>
          <p:nvPr/>
        </p:nvSpPr>
        <p:spPr>
          <a:xfrm>
            <a:off x="7765650" y="2996952"/>
            <a:ext cx="15588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>
              <a:defRPr sz="1400"/>
            </a:lvl1pPr>
          </a:lstStyle>
          <a:p>
            <a:r>
              <a:rPr lang="pl-PL" dirty="0" err="1"/>
              <a:t>Research</a:t>
            </a:r>
            <a:r>
              <a:rPr lang="pl-PL" dirty="0"/>
              <a:t> </a:t>
            </a:r>
            <a:r>
              <a:rPr lang="pl-PL" dirty="0" err="1"/>
              <a:t>Centers</a:t>
            </a:r>
            <a:endParaRPr lang="en-US" dirty="0"/>
          </a:p>
        </p:txBody>
      </p:sp>
      <p:pic>
        <p:nvPicPr>
          <p:cNvPr id="25" name="Picture 4" descr="C:\Users\Karolina Mitura\Desktop\LOGO\Strzelce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5240" y="4652964"/>
            <a:ext cx="299784" cy="28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C:\Users\Karolina Mitura\Desktop\LOGO\Bartążek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1110" y="4664863"/>
            <a:ext cx="309323" cy="258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71" descr="C:\Users\Karolina Mitura\Desktop\LOGO różne i IHAR\LOGO Spółki\Agro Inserwis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0069" y="5007570"/>
            <a:ext cx="1000364" cy="29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pole tekstowe 27"/>
          <p:cNvSpPr txBox="1"/>
          <p:nvPr/>
        </p:nvSpPr>
        <p:spPr>
          <a:xfrm>
            <a:off x="7787826" y="3429000"/>
            <a:ext cx="13561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>
              <a:defRPr sz="1400"/>
            </a:lvl1pPr>
          </a:lstStyle>
          <a:p>
            <a:r>
              <a:rPr lang="pl-PL" dirty="0" err="1"/>
              <a:t>Experimental</a:t>
            </a:r>
            <a:r>
              <a:rPr lang="pl-PL" dirty="0"/>
              <a:t> </a:t>
            </a:r>
            <a:r>
              <a:rPr lang="pl-PL" dirty="0" err="1"/>
              <a:t>Stations</a:t>
            </a:r>
            <a:endParaRPr lang="en-US" dirty="0"/>
          </a:p>
        </p:txBody>
      </p:sp>
      <p:sp>
        <p:nvSpPr>
          <p:cNvPr id="2" name="Prostokąt 1"/>
          <p:cNvSpPr/>
          <p:nvPr/>
        </p:nvSpPr>
        <p:spPr>
          <a:xfrm>
            <a:off x="7788784" y="4057327"/>
            <a:ext cx="1535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err="1" smtClean="0"/>
              <a:t>Breeding</a:t>
            </a:r>
            <a:r>
              <a:rPr lang="pl-PL" sz="1400" dirty="0" smtClean="0"/>
              <a:t> </a:t>
            </a:r>
            <a:r>
              <a:rPr lang="pl-PL" sz="1400" dirty="0" err="1"/>
              <a:t>Companies</a:t>
            </a:r>
            <a:endParaRPr lang="en-US" sz="1400" dirty="0"/>
          </a:p>
        </p:txBody>
      </p:sp>
      <p:graphicFrame>
        <p:nvGraphicFramePr>
          <p:cNvPr id="29" name="Diagram 28"/>
          <p:cNvGraphicFramePr/>
          <p:nvPr>
            <p:extLst>
              <p:ext uri="{D42A27DB-BD31-4B8C-83A1-F6EECF244321}">
                <p14:modId xmlns:p14="http://schemas.microsoft.com/office/powerpoint/2010/main" val="2748218747"/>
              </p:ext>
            </p:extLst>
          </p:nvPr>
        </p:nvGraphicFramePr>
        <p:xfrm>
          <a:off x="35496" y="1844824"/>
          <a:ext cx="2520280" cy="47251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</p:spTree>
    <p:extLst>
      <p:ext uri="{BB962C8B-B14F-4D97-AF65-F5344CB8AC3E}">
        <p14:creationId xmlns:p14="http://schemas.microsoft.com/office/powerpoint/2010/main" val="1428250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Łącznik prostoliniowy 9"/>
          <p:cNvCxnSpPr/>
          <p:nvPr/>
        </p:nvCxnSpPr>
        <p:spPr>
          <a:xfrm>
            <a:off x="2627784" y="1890164"/>
            <a:ext cx="0" cy="4680520"/>
          </a:xfrm>
          <a:prstGeom prst="line">
            <a:avLst/>
          </a:prstGeom>
          <a:ln>
            <a:solidFill>
              <a:srgbClr val="219748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11" name="Obraz 10"/>
          <p:cNvPicPr>
            <a:picLocks noChangeAspect="1"/>
          </p:cNvPicPr>
          <p:nvPr/>
        </p:nvPicPr>
        <p:blipFill rotWithShape="1">
          <a:blip r:embed="rId3"/>
          <a:srcRect l="5725" t="27359" r="191" b="40156"/>
          <a:stretch/>
        </p:blipFill>
        <p:spPr>
          <a:xfrm>
            <a:off x="0" y="0"/>
            <a:ext cx="9144000" cy="1775012"/>
          </a:xfrm>
          <a:prstGeom prst="rect">
            <a:avLst/>
          </a:prstGeom>
        </p:spPr>
      </p:pic>
      <p:sp>
        <p:nvSpPr>
          <p:cNvPr id="16" name="pole tekstowe 15"/>
          <p:cNvSpPr txBox="1"/>
          <p:nvPr/>
        </p:nvSpPr>
        <p:spPr>
          <a:xfrm>
            <a:off x="2772389" y="1775012"/>
            <a:ext cx="5628508" cy="442674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i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lbertus" panose="020E0702040304020204" pitchFamily="34" charset="0"/>
              </a:rPr>
              <a:t>Employees in the Institute …</a:t>
            </a:r>
            <a:endParaRPr lang="en-GB" sz="2000" i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lbertus" panose="020E0702040304020204" pitchFamily="34" charset="0"/>
            </a:endParaRPr>
          </a:p>
        </p:txBody>
      </p:sp>
      <p:pic>
        <p:nvPicPr>
          <p:cNvPr id="17" name="Obraz 16"/>
          <p:cNvPicPr>
            <a:picLocks noChangeAspect="1"/>
          </p:cNvPicPr>
          <p:nvPr/>
        </p:nvPicPr>
        <p:blipFill rotWithShape="1">
          <a:blip r:embed="rId4"/>
          <a:srcRect l="13473" t="26374" r="43872" b="20470"/>
          <a:stretch/>
        </p:blipFill>
        <p:spPr>
          <a:xfrm>
            <a:off x="5724128" y="4266355"/>
            <a:ext cx="3327665" cy="247501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noFill/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8" name="Prostokąt 17"/>
          <p:cNvSpPr/>
          <p:nvPr/>
        </p:nvSpPr>
        <p:spPr>
          <a:xfrm>
            <a:off x="2771800" y="2322746"/>
            <a:ext cx="655272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dirty="0" smtClean="0"/>
              <a:t>The IHAR-PIB employs 482 persons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GB" dirty="0" smtClean="0"/>
              <a:t>in the scientific departments: 324</a:t>
            </a:r>
            <a:r>
              <a:rPr lang="pl-PL" dirty="0" smtClean="0"/>
              <a:t> </a:t>
            </a:r>
            <a:r>
              <a:rPr lang="en-GB" dirty="0" smtClean="0"/>
              <a:t>persons (108 scientists)</a:t>
            </a:r>
            <a:r>
              <a:rPr lang="pl-PL" dirty="0" smtClean="0"/>
              <a:t>;</a:t>
            </a:r>
            <a:endParaRPr lang="en-GB" dirty="0" smtClean="0"/>
          </a:p>
          <a:p>
            <a:pPr fontAlgn="b"/>
            <a:r>
              <a:rPr lang="pl-PL" dirty="0" smtClean="0"/>
              <a:t>	</a:t>
            </a:r>
            <a:r>
              <a:rPr lang="en-GB" dirty="0" smtClean="0"/>
              <a:t>40 assistants; </a:t>
            </a:r>
            <a:endParaRPr lang="pl-PL" dirty="0" smtClean="0"/>
          </a:p>
          <a:p>
            <a:pPr fontAlgn="b"/>
            <a:r>
              <a:rPr lang="pl-PL" dirty="0" smtClean="0"/>
              <a:t>	59</a:t>
            </a:r>
            <a:r>
              <a:rPr lang="en-GB" dirty="0" smtClean="0"/>
              <a:t> adjuncts; </a:t>
            </a:r>
            <a:endParaRPr lang="pl-PL" dirty="0" smtClean="0"/>
          </a:p>
          <a:p>
            <a:pPr fontAlgn="b"/>
            <a:r>
              <a:rPr lang="pl-PL" dirty="0" smtClean="0"/>
              <a:t>	</a:t>
            </a:r>
            <a:r>
              <a:rPr lang="en-GB" dirty="0" smtClean="0"/>
              <a:t>1</a:t>
            </a:r>
            <a:r>
              <a:rPr lang="pl-PL" dirty="0" smtClean="0"/>
              <a:t>8</a:t>
            </a:r>
            <a:r>
              <a:rPr lang="en-GB" dirty="0" smtClean="0"/>
              <a:t> professors of the Institute; </a:t>
            </a:r>
            <a:endParaRPr lang="pl-PL" dirty="0" smtClean="0"/>
          </a:p>
          <a:p>
            <a:pPr fontAlgn="b"/>
            <a:r>
              <a:rPr lang="pl-PL" dirty="0" smtClean="0"/>
              <a:t>	</a:t>
            </a:r>
            <a:r>
              <a:rPr lang="en-GB" dirty="0" smtClean="0"/>
              <a:t>11 professors</a:t>
            </a:r>
            <a:r>
              <a:rPr lang="pl-PL" dirty="0" smtClean="0"/>
              <a:t>;</a:t>
            </a:r>
            <a:endParaRPr lang="en-GB" dirty="0" smtClean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GB" dirty="0" smtClean="0"/>
              <a:t>in the experimental stations: 124</a:t>
            </a:r>
            <a:r>
              <a:rPr lang="pl-PL" dirty="0" smtClean="0"/>
              <a:t> </a:t>
            </a:r>
            <a:r>
              <a:rPr lang="en-GB" dirty="0" smtClean="0"/>
              <a:t>persons.</a:t>
            </a:r>
          </a:p>
          <a:p>
            <a:pPr algn="just"/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graphicFrame>
        <p:nvGraphicFramePr>
          <p:cNvPr id="19" name="Diagram 18"/>
          <p:cNvGraphicFramePr/>
          <p:nvPr>
            <p:extLst>
              <p:ext uri="{D42A27DB-BD31-4B8C-83A1-F6EECF244321}">
                <p14:modId xmlns:p14="http://schemas.microsoft.com/office/powerpoint/2010/main" val="2748218747"/>
              </p:ext>
            </p:extLst>
          </p:nvPr>
        </p:nvGraphicFramePr>
        <p:xfrm>
          <a:off x="35496" y="1844824"/>
          <a:ext cx="2520280" cy="47251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20409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zablon 2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3497</TotalTime>
  <Words>883</Words>
  <Application>Microsoft Office PowerPoint</Application>
  <PresentationFormat>Pokaz na ekranie (4:3)</PresentationFormat>
  <Paragraphs>240</Paragraphs>
  <Slides>18</Slides>
  <Notes>18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18</vt:i4>
      </vt:variant>
    </vt:vector>
  </HeadingPairs>
  <TitlesOfParts>
    <vt:vector size="23" baseType="lpstr">
      <vt:lpstr>Albertus</vt:lpstr>
      <vt:lpstr>Arial</vt:lpstr>
      <vt:lpstr>Calibri</vt:lpstr>
      <vt:lpstr>Wingdings</vt:lpstr>
      <vt:lpstr>Szablon 2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Agata Krukowska</dc:creator>
  <cp:lastModifiedBy>Magdalena Szechyńska-Hebda</cp:lastModifiedBy>
  <cp:revision>243</cp:revision>
  <dcterms:created xsi:type="dcterms:W3CDTF">2014-01-21T10:18:27Z</dcterms:created>
  <dcterms:modified xsi:type="dcterms:W3CDTF">2020-11-18T10:26:54Z</dcterms:modified>
</cp:coreProperties>
</file>