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2192000" cy="6858000"/>
  <p:notesSz cx="6797675" cy="9928225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55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09:39:30.501"/>
    </inkml:context>
    <inkml:brush xml:id="br0">
      <inkml:brushProperty name="width" value="0.35" units="cm"/>
      <inkml:brushProperty name="height" value="0.35" units="cm"/>
      <inkml:brushProperty name="color" value="#E71224"/>
    </inkml:brush>
  </inkml:definitions>
  <inkml:trace contextRef="#ctx0" brushRef="#br0">1 1 24575,'0'0'-8191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09:39:32.901"/>
    </inkml:context>
    <inkml:brush xml:id="br0">
      <inkml:brushProperty name="width" value="0.35" units="cm"/>
      <inkml:brushProperty name="height" value="0.35" units="cm"/>
      <inkml:brushProperty name="color" value="#E71224"/>
    </inkml:brush>
  </inkml:definitions>
  <inkml:trace contextRef="#ctx0" brushRef="#br0">0 1 24575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09:39:37.231"/>
    </inkml:context>
    <inkml:brush xml:id="br0">
      <inkml:brushProperty name="width" value="0.35" units="cm"/>
      <inkml:brushProperty name="height" value="0.35" units="cm"/>
      <inkml:brushProperty name="color" value="#E71224"/>
    </inkml:brush>
  </inkml:definitions>
  <inkml:trace contextRef="#ctx0" brushRef="#br0">0 1 24575,'0'0'-8191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09:39:39.807"/>
    </inkml:context>
    <inkml:brush xml:id="br0">
      <inkml:brushProperty name="width" value="0.35" units="cm"/>
      <inkml:brushProperty name="height" value="0.35" units="cm"/>
      <inkml:brushProperty name="color" value="#E71224"/>
    </inkml:brush>
  </inkml:definitions>
  <inkml:trace contextRef="#ctx0" brushRef="#br0">1 1 24575,'0'0'-8191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09:39:51.281"/>
    </inkml:context>
    <inkml:brush xml:id="br0">
      <inkml:brushProperty name="width" value="0.35" units="cm"/>
      <inkml:brushProperty name="height" value="0.35" units="cm"/>
      <inkml:brushProperty name="color" value="#E71224"/>
    </inkml:brush>
  </inkml:definitions>
  <inkml:trace contextRef="#ctx0" brushRef="#br0">0 0 24575,'0'0'-8191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09:39:30.501"/>
    </inkml:context>
    <inkml:brush xml:id="br0">
      <inkml:brushProperty name="width" value="0.35" units="cm"/>
      <inkml:brushProperty name="height" value="0.35" units="cm"/>
      <inkml:brushProperty name="color" value="#E71224"/>
    </inkml:brush>
  </inkml:definitions>
  <inkml:trace contextRef="#ctx0" brushRef="#br0">241 241 24575,'0'0'-8191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AB7FF-B3F0-4F85-A67F-44CD2ABD7423}" type="datetimeFigureOut">
              <a:rPr lang="pl-PL" smtClean="0"/>
              <a:t>25.07.2022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0559B1-C987-4204-8C5F-7BB0D351DDE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51326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AB7FF-B3F0-4F85-A67F-44CD2ABD7423}" type="datetimeFigureOut">
              <a:rPr lang="pl-PL" smtClean="0"/>
              <a:t>25.07.2022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0559B1-C987-4204-8C5F-7BB0D351DDE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173819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AB7FF-B3F0-4F85-A67F-44CD2ABD7423}" type="datetimeFigureOut">
              <a:rPr lang="pl-PL" smtClean="0"/>
              <a:t>25.07.2022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0559B1-C987-4204-8C5F-7BB0D351DDE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426426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AB7FF-B3F0-4F85-A67F-44CD2ABD7423}" type="datetimeFigureOut">
              <a:rPr lang="pl-PL" smtClean="0"/>
              <a:t>25.07.2022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0559B1-C987-4204-8C5F-7BB0D351DDE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769107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AB7FF-B3F0-4F85-A67F-44CD2ABD7423}" type="datetimeFigureOut">
              <a:rPr lang="pl-PL" smtClean="0"/>
              <a:t>25.07.2022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0559B1-C987-4204-8C5F-7BB0D351DDE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249735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AB7FF-B3F0-4F85-A67F-44CD2ABD7423}" type="datetimeFigureOut">
              <a:rPr lang="pl-PL" smtClean="0"/>
              <a:t>25.07.2022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0559B1-C987-4204-8C5F-7BB0D351DDE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496802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AB7FF-B3F0-4F85-A67F-44CD2ABD7423}" type="datetimeFigureOut">
              <a:rPr lang="pl-PL" smtClean="0"/>
              <a:t>25.07.2022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0559B1-C987-4204-8C5F-7BB0D351DDE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845396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AB7FF-B3F0-4F85-A67F-44CD2ABD7423}" type="datetimeFigureOut">
              <a:rPr lang="pl-PL" smtClean="0"/>
              <a:t>25.07.2022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0559B1-C987-4204-8C5F-7BB0D351DDE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349869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AB7FF-B3F0-4F85-A67F-44CD2ABD7423}" type="datetimeFigureOut">
              <a:rPr lang="pl-PL" smtClean="0"/>
              <a:t>25.07.2022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0559B1-C987-4204-8C5F-7BB0D351DDE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312085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AB7FF-B3F0-4F85-A67F-44CD2ABD7423}" type="datetimeFigureOut">
              <a:rPr lang="pl-PL" smtClean="0"/>
              <a:t>25.07.2022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0559B1-C987-4204-8C5F-7BB0D351DDE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001953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AB7FF-B3F0-4F85-A67F-44CD2ABD7423}" type="datetimeFigureOut">
              <a:rPr lang="pl-PL" smtClean="0"/>
              <a:t>25.07.2022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0559B1-C987-4204-8C5F-7BB0D351DDE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798535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FAB7FF-B3F0-4F85-A67F-44CD2ABD7423}" type="datetimeFigureOut">
              <a:rPr lang="pl-PL" smtClean="0"/>
              <a:t>25.07.2022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0559B1-C987-4204-8C5F-7BB0D351DDE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051285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customXml" Target="../ink/ink4.xml"/><Relationship Id="rId3" Type="http://schemas.openxmlformats.org/officeDocument/2006/relationships/image" Target="../media/image2.png"/><Relationship Id="rId7" Type="http://schemas.openxmlformats.org/officeDocument/2006/relationships/customXml" Target="../ink/ink3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customXml" Target="../ink/ink2.xml"/><Relationship Id="rId5" Type="http://schemas.openxmlformats.org/officeDocument/2006/relationships/image" Target="../media/image3.png"/><Relationship Id="rId10" Type="http://schemas.openxmlformats.org/officeDocument/2006/relationships/customXml" Target="../ink/ink6.xml"/><Relationship Id="rId4" Type="http://schemas.openxmlformats.org/officeDocument/2006/relationships/customXml" Target="../ink/ink1.xml"/><Relationship Id="rId9" Type="http://schemas.openxmlformats.org/officeDocument/2006/relationships/customXml" Target="../ink/ink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Grupa 21">
            <a:extLst>
              <a:ext uri="{FF2B5EF4-FFF2-40B4-BE49-F238E27FC236}">
                <a16:creationId xmlns:a16="http://schemas.microsoft.com/office/drawing/2014/main" id="{884E747A-733A-0590-9362-F98BDA1E7123}"/>
              </a:ext>
            </a:extLst>
          </p:cNvPr>
          <p:cNvGrpSpPr/>
          <p:nvPr/>
        </p:nvGrpSpPr>
        <p:grpSpPr>
          <a:xfrm>
            <a:off x="328295" y="107999"/>
            <a:ext cx="11041904" cy="6496218"/>
            <a:chOff x="328295" y="107999"/>
            <a:chExt cx="11041904" cy="6496218"/>
          </a:xfrm>
        </p:grpSpPr>
        <p:sp>
          <p:nvSpPr>
            <p:cNvPr id="5" name="pole tekstowe 4"/>
            <p:cNvSpPr txBox="1"/>
            <p:nvPr/>
          </p:nvSpPr>
          <p:spPr>
            <a:xfrm>
              <a:off x="1028180" y="107999"/>
              <a:ext cx="953469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l-PL" sz="1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Występowanie mątwika ziemniaczanego w Polsce</a:t>
              </a:r>
            </a:p>
          </p:txBody>
        </p:sp>
        <p:sp>
          <p:nvSpPr>
            <p:cNvPr id="6" name="pole tekstowe 5"/>
            <p:cNvSpPr txBox="1"/>
            <p:nvPr/>
          </p:nvSpPr>
          <p:spPr>
            <a:xfrm>
              <a:off x="562305" y="481053"/>
              <a:ext cx="171242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l-PL" sz="1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2020</a:t>
              </a:r>
            </a:p>
          </p:txBody>
        </p:sp>
        <p:sp>
          <p:nvSpPr>
            <p:cNvPr id="7" name="pole tekstowe 6"/>
            <p:cNvSpPr txBox="1"/>
            <p:nvPr/>
          </p:nvSpPr>
          <p:spPr>
            <a:xfrm>
              <a:off x="6571716" y="481053"/>
              <a:ext cx="289845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l-PL" sz="1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2021 (    ) + 2022 (    )</a:t>
              </a:r>
            </a:p>
          </p:txBody>
        </p:sp>
        <p:grpSp>
          <p:nvGrpSpPr>
            <p:cNvPr id="43" name="Grupa 42"/>
            <p:cNvGrpSpPr/>
            <p:nvPr/>
          </p:nvGrpSpPr>
          <p:grpSpPr>
            <a:xfrm>
              <a:off x="366654" y="1037200"/>
              <a:ext cx="5505450" cy="5200650"/>
              <a:chOff x="5795529" y="1191057"/>
              <a:chExt cx="5505450" cy="5200650"/>
            </a:xfrm>
          </p:grpSpPr>
          <p:pic>
            <p:nvPicPr>
              <p:cNvPr id="4" name="Obraz 3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5795529" y="1191057"/>
                <a:ext cx="5505450" cy="5200650"/>
              </a:xfrm>
              <a:prstGeom prst="rect">
                <a:avLst/>
              </a:prstGeom>
            </p:spPr>
          </p:pic>
          <p:grpSp>
            <p:nvGrpSpPr>
              <p:cNvPr id="42" name="Grupa 41"/>
              <p:cNvGrpSpPr/>
              <p:nvPr/>
            </p:nvGrpSpPr>
            <p:grpSpPr>
              <a:xfrm>
                <a:off x="5953950" y="1570429"/>
                <a:ext cx="4640042" cy="3751613"/>
                <a:chOff x="5953950" y="1570429"/>
                <a:chExt cx="4640042" cy="3751613"/>
              </a:xfrm>
            </p:grpSpPr>
            <p:sp>
              <p:nvSpPr>
                <p:cNvPr id="9" name="Pole tekstowe 4"/>
                <p:cNvSpPr txBox="1">
                  <a:spLocks noChangeArrowheads="1"/>
                </p:cNvSpPr>
                <p:nvPr/>
              </p:nvSpPr>
              <p:spPr bwMode="auto">
                <a:xfrm>
                  <a:off x="7368557" y="2420888"/>
                  <a:ext cx="1407160" cy="26223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635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lnSpc>
                      <a:spcPct val="90000"/>
                    </a:lnSpc>
                    <a:spcBef>
                      <a:spcPts val="1000"/>
                    </a:spcBef>
                    <a:buFont typeface="Arial" charset="0"/>
                    <a:buChar char="•"/>
                    <a:defRPr sz="2800"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lnSpc>
                      <a:spcPct val="90000"/>
                    </a:lnSpc>
                    <a:spcBef>
                      <a:spcPts val="500"/>
                    </a:spcBef>
                    <a:buFont typeface="Arial" charset="0"/>
                    <a:buChar char="•"/>
                    <a:defRPr sz="2400"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lnSpc>
                      <a:spcPct val="90000"/>
                    </a:lnSpc>
                    <a:spcBef>
                      <a:spcPts val="500"/>
                    </a:spcBef>
                    <a:buFont typeface="Arial" charset="0"/>
                    <a:buChar char="•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lnSpc>
                      <a:spcPct val="90000"/>
                    </a:lnSpc>
                    <a:spcBef>
                      <a:spcPts val="500"/>
                    </a:spcBef>
                    <a:buFont typeface="Arial" charset="0"/>
                    <a:buChar char="•"/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lnSpc>
                      <a:spcPct val="90000"/>
                    </a:lnSpc>
                    <a:spcBef>
                      <a:spcPts val="500"/>
                    </a:spcBef>
                    <a:buFont typeface="Arial" charset="0"/>
                    <a:buChar char="•"/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eaLnBrk="0" fontAlgn="base" hangingPunct="0">
                    <a:lnSpc>
                      <a:spcPct val="90000"/>
                    </a:lnSpc>
                    <a:spcBef>
                      <a:spcPts val="500"/>
                    </a:spcBef>
                    <a:spcAft>
                      <a:spcPct val="0"/>
                    </a:spcAft>
                    <a:buFont typeface="Arial" charset="0"/>
                    <a:buChar char="•"/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eaLnBrk="0" fontAlgn="base" hangingPunct="0">
                    <a:lnSpc>
                      <a:spcPct val="90000"/>
                    </a:lnSpc>
                    <a:spcBef>
                      <a:spcPts val="500"/>
                    </a:spcBef>
                    <a:spcAft>
                      <a:spcPct val="0"/>
                    </a:spcAft>
                    <a:buFont typeface="Arial" charset="0"/>
                    <a:buChar char="•"/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eaLnBrk="0" fontAlgn="base" hangingPunct="0">
                    <a:lnSpc>
                      <a:spcPct val="90000"/>
                    </a:lnSpc>
                    <a:spcBef>
                      <a:spcPts val="500"/>
                    </a:spcBef>
                    <a:spcAft>
                      <a:spcPct val="0"/>
                    </a:spcAft>
                    <a:buFont typeface="Arial" charset="0"/>
                    <a:buChar char="•"/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eaLnBrk="0" fontAlgn="base" hangingPunct="0">
                    <a:lnSpc>
                      <a:spcPct val="90000"/>
                    </a:lnSpc>
                    <a:spcBef>
                      <a:spcPts val="500"/>
                    </a:spcBef>
                    <a:spcAft>
                      <a:spcPct val="0"/>
                    </a:spcAft>
                    <a:buFont typeface="Arial" charset="0"/>
                    <a:buChar char="•"/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pPr>
                    <a:lnSpc>
                      <a:spcPct val="115000"/>
                    </a:lnSpc>
                    <a:spcBef>
                      <a:spcPct val="0"/>
                    </a:spcBef>
                    <a:spcAft>
                      <a:spcPts val="1000"/>
                    </a:spcAft>
                    <a:buFontTx/>
                    <a:buNone/>
                  </a:pPr>
                  <a:r>
                    <a:rPr lang="pl-PL" altLang="pl-PL" sz="1000" dirty="0">
                      <a:latin typeface="Times New Roman" pitchFamily="18" charset="0"/>
                      <a:ea typeface="Calibri" pitchFamily="34" charset="0"/>
                      <a:cs typeface="Times New Roman" pitchFamily="18" charset="0"/>
                    </a:rPr>
                    <a:t>kujawsko-pomorskie</a:t>
                  </a:r>
                  <a:endParaRPr lang="pl-PL" altLang="pl-PL" sz="1100" dirty="0">
                    <a:ea typeface="Calibri" pitchFamily="34" charset="0"/>
                    <a:cs typeface="Times New Roman" pitchFamily="18" charset="0"/>
                  </a:endParaRPr>
                </a:p>
              </p:txBody>
            </p:sp>
            <p:sp>
              <p:nvSpPr>
                <p:cNvPr id="11" name="Pole tekstowe 19"/>
                <p:cNvSpPr txBox="1">
                  <a:spLocks noChangeArrowheads="1"/>
                </p:cNvSpPr>
                <p:nvPr/>
              </p:nvSpPr>
              <p:spPr bwMode="auto">
                <a:xfrm>
                  <a:off x="5953950" y="1952829"/>
                  <a:ext cx="1478915" cy="34160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635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lnSpc>
                      <a:spcPct val="90000"/>
                    </a:lnSpc>
                    <a:spcBef>
                      <a:spcPts val="1000"/>
                    </a:spcBef>
                    <a:buFont typeface="Arial" charset="0"/>
                    <a:buChar char="•"/>
                    <a:defRPr sz="2800"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lnSpc>
                      <a:spcPct val="90000"/>
                    </a:lnSpc>
                    <a:spcBef>
                      <a:spcPts val="500"/>
                    </a:spcBef>
                    <a:buFont typeface="Arial" charset="0"/>
                    <a:buChar char="•"/>
                    <a:defRPr sz="2400"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lnSpc>
                      <a:spcPct val="90000"/>
                    </a:lnSpc>
                    <a:spcBef>
                      <a:spcPts val="500"/>
                    </a:spcBef>
                    <a:buFont typeface="Arial" charset="0"/>
                    <a:buChar char="•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lnSpc>
                      <a:spcPct val="90000"/>
                    </a:lnSpc>
                    <a:spcBef>
                      <a:spcPts val="500"/>
                    </a:spcBef>
                    <a:buFont typeface="Arial" charset="0"/>
                    <a:buChar char="•"/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lnSpc>
                      <a:spcPct val="90000"/>
                    </a:lnSpc>
                    <a:spcBef>
                      <a:spcPts val="500"/>
                    </a:spcBef>
                    <a:buFont typeface="Arial" charset="0"/>
                    <a:buChar char="•"/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eaLnBrk="0" fontAlgn="base" hangingPunct="0">
                    <a:lnSpc>
                      <a:spcPct val="90000"/>
                    </a:lnSpc>
                    <a:spcBef>
                      <a:spcPts val="500"/>
                    </a:spcBef>
                    <a:spcAft>
                      <a:spcPct val="0"/>
                    </a:spcAft>
                    <a:buFont typeface="Arial" charset="0"/>
                    <a:buChar char="•"/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eaLnBrk="0" fontAlgn="base" hangingPunct="0">
                    <a:lnSpc>
                      <a:spcPct val="90000"/>
                    </a:lnSpc>
                    <a:spcBef>
                      <a:spcPts val="500"/>
                    </a:spcBef>
                    <a:spcAft>
                      <a:spcPct val="0"/>
                    </a:spcAft>
                    <a:buFont typeface="Arial" charset="0"/>
                    <a:buChar char="•"/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eaLnBrk="0" fontAlgn="base" hangingPunct="0">
                    <a:lnSpc>
                      <a:spcPct val="90000"/>
                    </a:lnSpc>
                    <a:spcBef>
                      <a:spcPts val="500"/>
                    </a:spcBef>
                    <a:spcAft>
                      <a:spcPct val="0"/>
                    </a:spcAft>
                    <a:buFont typeface="Arial" charset="0"/>
                    <a:buChar char="•"/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eaLnBrk="0" fontAlgn="base" hangingPunct="0">
                    <a:lnSpc>
                      <a:spcPct val="90000"/>
                    </a:lnSpc>
                    <a:spcBef>
                      <a:spcPts val="500"/>
                    </a:spcBef>
                    <a:spcAft>
                      <a:spcPct val="0"/>
                    </a:spcAft>
                    <a:buFont typeface="Arial" charset="0"/>
                    <a:buChar char="•"/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pPr>
                    <a:lnSpc>
                      <a:spcPct val="115000"/>
                    </a:lnSpc>
                    <a:spcBef>
                      <a:spcPct val="0"/>
                    </a:spcBef>
                    <a:spcAft>
                      <a:spcPts val="1000"/>
                    </a:spcAft>
                    <a:buFontTx/>
                    <a:buNone/>
                  </a:pPr>
                  <a:r>
                    <a:rPr lang="pl-PL" altLang="pl-PL" sz="1000" dirty="0">
                      <a:latin typeface="Times New Roman" pitchFamily="18" charset="0"/>
                      <a:ea typeface="Calibri" pitchFamily="34" charset="0"/>
                      <a:cs typeface="Times New Roman" pitchFamily="18" charset="0"/>
                    </a:rPr>
                    <a:t>zachodniopomorskie</a:t>
                  </a:r>
                  <a:endParaRPr lang="pl-PL" altLang="pl-PL" sz="1100" dirty="0">
                    <a:ea typeface="Calibri" pitchFamily="34" charset="0"/>
                    <a:cs typeface="Times New Roman" pitchFamily="18" charset="0"/>
                  </a:endParaRPr>
                </a:p>
              </p:txBody>
            </p:sp>
            <p:sp>
              <p:nvSpPr>
                <p:cNvPr id="13" name="Pole tekstowe 18"/>
                <p:cNvSpPr txBox="1">
                  <a:spLocks noChangeArrowheads="1"/>
                </p:cNvSpPr>
                <p:nvPr/>
              </p:nvSpPr>
              <p:spPr bwMode="auto">
                <a:xfrm>
                  <a:off x="7218726" y="1570429"/>
                  <a:ext cx="866140" cy="28573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635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lnSpc>
                      <a:spcPct val="90000"/>
                    </a:lnSpc>
                    <a:spcBef>
                      <a:spcPts val="1000"/>
                    </a:spcBef>
                    <a:buFont typeface="Arial" charset="0"/>
                    <a:buChar char="•"/>
                    <a:defRPr sz="2800"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lnSpc>
                      <a:spcPct val="90000"/>
                    </a:lnSpc>
                    <a:spcBef>
                      <a:spcPts val="500"/>
                    </a:spcBef>
                    <a:buFont typeface="Arial" charset="0"/>
                    <a:buChar char="•"/>
                    <a:defRPr sz="2400"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lnSpc>
                      <a:spcPct val="90000"/>
                    </a:lnSpc>
                    <a:spcBef>
                      <a:spcPts val="500"/>
                    </a:spcBef>
                    <a:buFont typeface="Arial" charset="0"/>
                    <a:buChar char="•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lnSpc>
                      <a:spcPct val="90000"/>
                    </a:lnSpc>
                    <a:spcBef>
                      <a:spcPts val="500"/>
                    </a:spcBef>
                    <a:buFont typeface="Arial" charset="0"/>
                    <a:buChar char="•"/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lnSpc>
                      <a:spcPct val="90000"/>
                    </a:lnSpc>
                    <a:spcBef>
                      <a:spcPts val="500"/>
                    </a:spcBef>
                    <a:buFont typeface="Arial" charset="0"/>
                    <a:buChar char="•"/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eaLnBrk="0" fontAlgn="base" hangingPunct="0">
                    <a:lnSpc>
                      <a:spcPct val="90000"/>
                    </a:lnSpc>
                    <a:spcBef>
                      <a:spcPts val="500"/>
                    </a:spcBef>
                    <a:spcAft>
                      <a:spcPct val="0"/>
                    </a:spcAft>
                    <a:buFont typeface="Arial" charset="0"/>
                    <a:buChar char="•"/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eaLnBrk="0" fontAlgn="base" hangingPunct="0">
                    <a:lnSpc>
                      <a:spcPct val="90000"/>
                    </a:lnSpc>
                    <a:spcBef>
                      <a:spcPts val="500"/>
                    </a:spcBef>
                    <a:spcAft>
                      <a:spcPct val="0"/>
                    </a:spcAft>
                    <a:buFont typeface="Arial" charset="0"/>
                    <a:buChar char="•"/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eaLnBrk="0" fontAlgn="base" hangingPunct="0">
                    <a:lnSpc>
                      <a:spcPct val="90000"/>
                    </a:lnSpc>
                    <a:spcBef>
                      <a:spcPts val="500"/>
                    </a:spcBef>
                    <a:spcAft>
                      <a:spcPct val="0"/>
                    </a:spcAft>
                    <a:buFont typeface="Arial" charset="0"/>
                    <a:buChar char="•"/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eaLnBrk="0" fontAlgn="base" hangingPunct="0">
                    <a:lnSpc>
                      <a:spcPct val="90000"/>
                    </a:lnSpc>
                    <a:spcBef>
                      <a:spcPts val="500"/>
                    </a:spcBef>
                    <a:spcAft>
                      <a:spcPct val="0"/>
                    </a:spcAft>
                    <a:buFont typeface="Arial" charset="0"/>
                    <a:buChar char="•"/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pPr>
                    <a:lnSpc>
                      <a:spcPct val="115000"/>
                    </a:lnSpc>
                    <a:spcBef>
                      <a:spcPct val="0"/>
                    </a:spcBef>
                    <a:spcAft>
                      <a:spcPts val="1000"/>
                    </a:spcAft>
                    <a:buFontTx/>
                    <a:buNone/>
                  </a:pPr>
                  <a:r>
                    <a:rPr lang="pl-PL" altLang="pl-PL" sz="1000" dirty="0">
                      <a:latin typeface="Times New Roman" pitchFamily="18" charset="0"/>
                      <a:ea typeface="Calibri" pitchFamily="34" charset="0"/>
                      <a:cs typeface="Times New Roman" pitchFamily="18" charset="0"/>
                    </a:rPr>
                    <a:t>pomorskie</a:t>
                  </a:r>
                  <a:endParaRPr lang="pl-PL" altLang="pl-PL" sz="1100" dirty="0">
                    <a:ea typeface="Calibri" pitchFamily="34" charset="0"/>
                    <a:cs typeface="Times New Roman" pitchFamily="18" charset="0"/>
                  </a:endParaRPr>
                </a:p>
              </p:txBody>
            </p:sp>
            <p:sp>
              <p:nvSpPr>
                <p:cNvPr id="15" name="Pole tekstowe 17"/>
                <p:cNvSpPr txBox="1">
                  <a:spLocks noChangeArrowheads="1"/>
                </p:cNvSpPr>
                <p:nvPr/>
              </p:nvSpPr>
              <p:spPr bwMode="auto">
                <a:xfrm>
                  <a:off x="8548254" y="1767050"/>
                  <a:ext cx="1478915" cy="27811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635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lnSpc>
                      <a:spcPct val="90000"/>
                    </a:lnSpc>
                    <a:spcBef>
                      <a:spcPts val="1000"/>
                    </a:spcBef>
                    <a:buFont typeface="Arial" charset="0"/>
                    <a:buChar char="•"/>
                    <a:defRPr sz="2800"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lnSpc>
                      <a:spcPct val="90000"/>
                    </a:lnSpc>
                    <a:spcBef>
                      <a:spcPts val="500"/>
                    </a:spcBef>
                    <a:buFont typeface="Arial" charset="0"/>
                    <a:buChar char="•"/>
                    <a:defRPr sz="2400"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lnSpc>
                      <a:spcPct val="90000"/>
                    </a:lnSpc>
                    <a:spcBef>
                      <a:spcPts val="500"/>
                    </a:spcBef>
                    <a:buFont typeface="Arial" charset="0"/>
                    <a:buChar char="•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lnSpc>
                      <a:spcPct val="90000"/>
                    </a:lnSpc>
                    <a:spcBef>
                      <a:spcPts val="500"/>
                    </a:spcBef>
                    <a:buFont typeface="Arial" charset="0"/>
                    <a:buChar char="•"/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lnSpc>
                      <a:spcPct val="90000"/>
                    </a:lnSpc>
                    <a:spcBef>
                      <a:spcPts val="500"/>
                    </a:spcBef>
                    <a:buFont typeface="Arial" charset="0"/>
                    <a:buChar char="•"/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eaLnBrk="0" fontAlgn="base" hangingPunct="0">
                    <a:lnSpc>
                      <a:spcPct val="90000"/>
                    </a:lnSpc>
                    <a:spcBef>
                      <a:spcPts val="500"/>
                    </a:spcBef>
                    <a:spcAft>
                      <a:spcPct val="0"/>
                    </a:spcAft>
                    <a:buFont typeface="Arial" charset="0"/>
                    <a:buChar char="•"/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eaLnBrk="0" fontAlgn="base" hangingPunct="0">
                    <a:lnSpc>
                      <a:spcPct val="90000"/>
                    </a:lnSpc>
                    <a:spcBef>
                      <a:spcPts val="500"/>
                    </a:spcBef>
                    <a:spcAft>
                      <a:spcPct val="0"/>
                    </a:spcAft>
                    <a:buFont typeface="Arial" charset="0"/>
                    <a:buChar char="•"/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eaLnBrk="0" fontAlgn="base" hangingPunct="0">
                    <a:lnSpc>
                      <a:spcPct val="90000"/>
                    </a:lnSpc>
                    <a:spcBef>
                      <a:spcPts val="500"/>
                    </a:spcBef>
                    <a:spcAft>
                      <a:spcPct val="0"/>
                    </a:spcAft>
                    <a:buFont typeface="Arial" charset="0"/>
                    <a:buChar char="•"/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eaLnBrk="0" fontAlgn="base" hangingPunct="0">
                    <a:lnSpc>
                      <a:spcPct val="90000"/>
                    </a:lnSpc>
                    <a:spcBef>
                      <a:spcPts val="500"/>
                    </a:spcBef>
                    <a:spcAft>
                      <a:spcPct val="0"/>
                    </a:spcAft>
                    <a:buFont typeface="Arial" charset="0"/>
                    <a:buChar char="•"/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pPr>
                    <a:lnSpc>
                      <a:spcPct val="115000"/>
                    </a:lnSpc>
                    <a:spcBef>
                      <a:spcPct val="0"/>
                    </a:spcBef>
                    <a:spcAft>
                      <a:spcPts val="1000"/>
                    </a:spcAft>
                    <a:buFontTx/>
                    <a:buNone/>
                  </a:pPr>
                  <a:r>
                    <a:rPr lang="pl-PL" altLang="pl-PL" sz="1000" dirty="0">
                      <a:latin typeface="Times New Roman" pitchFamily="18" charset="0"/>
                      <a:ea typeface="Calibri" pitchFamily="34" charset="0"/>
                      <a:cs typeface="Times New Roman" pitchFamily="18" charset="0"/>
                    </a:rPr>
                    <a:t>warmińsko-mazurskie</a:t>
                  </a:r>
                  <a:endParaRPr lang="pl-PL" altLang="pl-PL" sz="1100" dirty="0">
                    <a:ea typeface="Calibri" pitchFamily="34" charset="0"/>
                    <a:cs typeface="Times New Roman" pitchFamily="18" charset="0"/>
                  </a:endParaRPr>
                </a:p>
              </p:txBody>
            </p:sp>
            <p:sp>
              <p:nvSpPr>
                <p:cNvPr id="17" name="Pole tekstowe 5"/>
                <p:cNvSpPr txBox="1">
                  <a:spLocks noChangeArrowheads="1"/>
                </p:cNvSpPr>
                <p:nvPr/>
              </p:nvSpPr>
              <p:spPr bwMode="auto">
                <a:xfrm>
                  <a:off x="6120996" y="3136497"/>
                  <a:ext cx="747395" cy="29398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635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lnSpc>
                      <a:spcPct val="90000"/>
                    </a:lnSpc>
                    <a:spcBef>
                      <a:spcPts val="1000"/>
                    </a:spcBef>
                    <a:buFont typeface="Arial" charset="0"/>
                    <a:buChar char="•"/>
                    <a:defRPr sz="2800"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lnSpc>
                      <a:spcPct val="90000"/>
                    </a:lnSpc>
                    <a:spcBef>
                      <a:spcPts val="500"/>
                    </a:spcBef>
                    <a:buFont typeface="Arial" charset="0"/>
                    <a:buChar char="•"/>
                    <a:defRPr sz="2400"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lnSpc>
                      <a:spcPct val="90000"/>
                    </a:lnSpc>
                    <a:spcBef>
                      <a:spcPts val="500"/>
                    </a:spcBef>
                    <a:buFont typeface="Arial" charset="0"/>
                    <a:buChar char="•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lnSpc>
                      <a:spcPct val="90000"/>
                    </a:lnSpc>
                    <a:spcBef>
                      <a:spcPts val="500"/>
                    </a:spcBef>
                    <a:buFont typeface="Arial" charset="0"/>
                    <a:buChar char="•"/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lnSpc>
                      <a:spcPct val="90000"/>
                    </a:lnSpc>
                    <a:spcBef>
                      <a:spcPts val="500"/>
                    </a:spcBef>
                    <a:buFont typeface="Arial" charset="0"/>
                    <a:buChar char="•"/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eaLnBrk="0" fontAlgn="base" hangingPunct="0">
                    <a:lnSpc>
                      <a:spcPct val="90000"/>
                    </a:lnSpc>
                    <a:spcBef>
                      <a:spcPts val="500"/>
                    </a:spcBef>
                    <a:spcAft>
                      <a:spcPct val="0"/>
                    </a:spcAft>
                    <a:buFont typeface="Arial" charset="0"/>
                    <a:buChar char="•"/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eaLnBrk="0" fontAlgn="base" hangingPunct="0">
                    <a:lnSpc>
                      <a:spcPct val="90000"/>
                    </a:lnSpc>
                    <a:spcBef>
                      <a:spcPts val="500"/>
                    </a:spcBef>
                    <a:spcAft>
                      <a:spcPct val="0"/>
                    </a:spcAft>
                    <a:buFont typeface="Arial" charset="0"/>
                    <a:buChar char="•"/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eaLnBrk="0" fontAlgn="base" hangingPunct="0">
                    <a:lnSpc>
                      <a:spcPct val="90000"/>
                    </a:lnSpc>
                    <a:spcBef>
                      <a:spcPts val="500"/>
                    </a:spcBef>
                    <a:spcAft>
                      <a:spcPct val="0"/>
                    </a:spcAft>
                    <a:buFont typeface="Arial" charset="0"/>
                    <a:buChar char="•"/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eaLnBrk="0" fontAlgn="base" hangingPunct="0">
                    <a:lnSpc>
                      <a:spcPct val="90000"/>
                    </a:lnSpc>
                    <a:spcBef>
                      <a:spcPts val="500"/>
                    </a:spcBef>
                    <a:spcAft>
                      <a:spcPct val="0"/>
                    </a:spcAft>
                    <a:buFont typeface="Arial" charset="0"/>
                    <a:buChar char="•"/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pPr>
                    <a:lnSpc>
                      <a:spcPct val="115000"/>
                    </a:lnSpc>
                    <a:spcBef>
                      <a:spcPct val="0"/>
                    </a:spcBef>
                    <a:spcAft>
                      <a:spcPts val="1000"/>
                    </a:spcAft>
                    <a:buFontTx/>
                    <a:buNone/>
                  </a:pPr>
                  <a:r>
                    <a:rPr lang="pl-PL" altLang="pl-PL" sz="1000" dirty="0">
                      <a:latin typeface="Times New Roman" pitchFamily="18" charset="0"/>
                      <a:ea typeface="Calibri" pitchFamily="34" charset="0"/>
                      <a:cs typeface="Times New Roman" pitchFamily="18" charset="0"/>
                    </a:rPr>
                    <a:t>lubuskie</a:t>
                  </a:r>
                  <a:endParaRPr lang="pl-PL" altLang="pl-PL" sz="1100" dirty="0">
                    <a:ea typeface="Calibri" pitchFamily="34" charset="0"/>
                    <a:cs typeface="Times New Roman" pitchFamily="18" charset="0"/>
                  </a:endParaRPr>
                </a:p>
              </p:txBody>
            </p:sp>
            <p:sp>
              <p:nvSpPr>
                <p:cNvPr id="19" name="Pole tekstowe 6"/>
                <p:cNvSpPr txBox="1">
                  <a:spLocks noChangeArrowheads="1"/>
                </p:cNvSpPr>
                <p:nvPr/>
              </p:nvSpPr>
              <p:spPr bwMode="auto">
                <a:xfrm>
                  <a:off x="6858994" y="3281940"/>
                  <a:ext cx="1168400" cy="29398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635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lnSpc>
                      <a:spcPct val="90000"/>
                    </a:lnSpc>
                    <a:spcBef>
                      <a:spcPts val="1000"/>
                    </a:spcBef>
                    <a:buFont typeface="Arial" charset="0"/>
                    <a:buChar char="•"/>
                    <a:defRPr sz="2800"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lnSpc>
                      <a:spcPct val="90000"/>
                    </a:lnSpc>
                    <a:spcBef>
                      <a:spcPts val="500"/>
                    </a:spcBef>
                    <a:buFont typeface="Arial" charset="0"/>
                    <a:buChar char="•"/>
                    <a:defRPr sz="2400"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lnSpc>
                      <a:spcPct val="90000"/>
                    </a:lnSpc>
                    <a:spcBef>
                      <a:spcPts val="500"/>
                    </a:spcBef>
                    <a:buFont typeface="Arial" charset="0"/>
                    <a:buChar char="•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lnSpc>
                      <a:spcPct val="90000"/>
                    </a:lnSpc>
                    <a:spcBef>
                      <a:spcPts val="500"/>
                    </a:spcBef>
                    <a:buFont typeface="Arial" charset="0"/>
                    <a:buChar char="•"/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lnSpc>
                      <a:spcPct val="90000"/>
                    </a:lnSpc>
                    <a:spcBef>
                      <a:spcPts val="500"/>
                    </a:spcBef>
                    <a:buFont typeface="Arial" charset="0"/>
                    <a:buChar char="•"/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eaLnBrk="0" fontAlgn="base" hangingPunct="0">
                    <a:lnSpc>
                      <a:spcPct val="90000"/>
                    </a:lnSpc>
                    <a:spcBef>
                      <a:spcPts val="500"/>
                    </a:spcBef>
                    <a:spcAft>
                      <a:spcPct val="0"/>
                    </a:spcAft>
                    <a:buFont typeface="Arial" charset="0"/>
                    <a:buChar char="•"/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eaLnBrk="0" fontAlgn="base" hangingPunct="0">
                    <a:lnSpc>
                      <a:spcPct val="90000"/>
                    </a:lnSpc>
                    <a:spcBef>
                      <a:spcPts val="500"/>
                    </a:spcBef>
                    <a:spcAft>
                      <a:spcPct val="0"/>
                    </a:spcAft>
                    <a:buFont typeface="Arial" charset="0"/>
                    <a:buChar char="•"/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eaLnBrk="0" fontAlgn="base" hangingPunct="0">
                    <a:lnSpc>
                      <a:spcPct val="90000"/>
                    </a:lnSpc>
                    <a:spcBef>
                      <a:spcPts val="500"/>
                    </a:spcBef>
                    <a:spcAft>
                      <a:spcPct val="0"/>
                    </a:spcAft>
                    <a:buFont typeface="Arial" charset="0"/>
                    <a:buChar char="•"/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eaLnBrk="0" fontAlgn="base" hangingPunct="0">
                    <a:lnSpc>
                      <a:spcPct val="90000"/>
                    </a:lnSpc>
                    <a:spcBef>
                      <a:spcPts val="500"/>
                    </a:spcBef>
                    <a:spcAft>
                      <a:spcPct val="0"/>
                    </a:spcAft>
                    <a:buFont typeface="Arial" charset="0"/>
                    <a:buChar char="•"/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pPr>
                    <a:lnSpc>
                      <a:spcPct val="115000"/>
                    </a:lnSpc>
                    <a:spcBef>
                      <a:spcPct val="0"/>
                    </a:spcBef>
                    <a:spcAft>
                      <a:spcPts val="1000"/>
                    </a:spcAft>
                    <a:buFontTx/>
                    <a:buNone/>
                  </a:pPr>
                  <a:r>
                    <a:rPr lang="pl-PL" altLang="pl-PL" sz="1000" dirty="0">
                      <a:latin typeface="Times New Roman" pitchFamily="18" charset="0"/>
                      <a:ea typeface="Calibri" pitchFamily="34" charset="0"/>
                      <a:cs typeface="Times New Roman" pitchFamily="18" charset="0"/>
                    </a:rPr>
                    <a:t>wielkopolskie</a:t>
                  </a:r>
                  <a:endParaRPr lang="pl-PL" altLang="pl-PL" sz="1100" dirty="0">
                    <a:ea typeface="Calibri" pitchFamily="34" charset="0"/>
                    <a:cs typeface="Times New Roman" pitchFamily="18" charset="0"/>
                  </a:endParaRPr>
                </a:p>
              </p:txBody>
            </p:sp>
            <p:sp>
              <p:nvSpPr>
                <p:cNvPr id="21" name="Pole tekstowe 8"/>
                <p:cNvSpPr txBox="1">
                  <a:spLocks noChangeArrowheads="1"/>
                </p:cNvSpPr>
                <p:nvPr/>
              </p:nvSpPr>
              <p:spPr bwMode="auto">
                <a:xfrm>
                  <a:off x="6581776" y="3962096"/>
                  <a:ext cx="1064895" cy="25398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635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lnSpc>
                      <a:spcPct val="90000"/>
                    </a:lnSpc>
                    <a:spcBef>
                      <a:spcPts val="1000"/>
                    </a:spcBef>
                    <a:buFont typeface="Arial" charset="0"/>
                    <a:buChar char="•"/>
                    <a:defRPr sz="2800"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lnSpc>
                      <a:spcPct val="90000"/>
                    </a:lnSpc>
                    <a:spcBef>
                      <a:spcPts val="500"/>
                    </a:spcBef>
                    <a:buFont typeface="Arial" charset="0"/>
                    <a:buChar char="•"/>
                    <a:defRPr sz="2400"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lnSpc>
                      <a:spcPct val="90000"/>
                    </a:lnSpc>
                    <a:spcBef>
                      <a:spcPts val="500"/>
                    </a:spcBef>
                    <a:buFont typeface="Arial" charset="0"/>
                    <a:buChar char="•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lnSpc>
                      <a:spcPct val="90000"/>
                    </a:lnSpc>
                    <a:spcBef>
                      <a:spcPts val="500"/>
                    </a:spcBef>
                    <a:buFont typeface="Arial" charset="0"/>
                    <a:buChar char="•"/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lnSpc>
                      <a:spcPct val="90000"/>
                    </a:lnSpc>
                    <a:spcBef>
                      <a:spcPts val="500"/>
                    </a:spcBef>
                    <a:buFont typeface="Arial" charset="0"/>
                    <a:buChar char="•"/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eaLnBrk="0" fontAlgn="base" hangingPunct="0">
                    <a:lnSpc>
                      <a:spcPct val="90000"/>
                    </a:lnSpc>
                    <a:spcBef>
                      <a:spcPts val="500"/>
                    </a:spcBef>
                    <a:spcAft>
                      <a:spcPct val="0"/>
                    </a:spcAft>
                    <a:buFont typeface="Arial" charset="0"/>
                    <a:buChar char="•"/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eaLnBrk="0" fontAlgn="base" hangingPunct="0">
                    <a:lnSpc>
                      <a:spcPct val="90000"/>
                    </a:lnSpc>
                    <a:spcBef>
                      <a:spcPts val="500"/>
                    </a:spcBef>
                    <a:spcAft>
                      <a:spcPct val="0"/>
                    </a:spcAft>
                    <a:buFont typeface="Arial" charset="0"/>
                    <a:buChar char="•"/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eaLnBrk="0" fontAlgn="base" hangingPunct="0">
                    <a:lnSpc>
                      <a:spcPct val="90000"/>
                    </a:lnSpc>
                    <a:spcBef>
                      <a:spcPts val="500"/>
                    </a:spcBef>
                    <a:spcAft>
                      <a:spcPct val="0"/>
                    </a:spcAft>
                    <a:buFont typeface="Arial" charset="0"/>
                    <a:buChar char="•"/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eaLnBrk="0" fontAlgn="base" hangingPunct="0">
                    <a:lnSpc>
                      <a:spcPct val="90000"/>
                    </a:lnSpc>
                    <a:spcBef>
                      <a:spcPts val="500"/>
                    </a:spcBef>
                    <a:spcAft>
                      <a:spcPct val="0"/>
                    </a:spcAft>
                    <a:buFont typeface="Arial" charset="0"/>
                    <a:buChar char="•"/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pPr>
                    <a:lnSpc>
                      <a:spcPct val="115000"/>
                    </a:lnSpc>
                    <a:spcBef>
                      <a:spcPct val="0"/>
                    </a:spcBef>
                    <a:spcAft>
                      <a:spcPts val="1000"/>
                    </a:spcAft>
                    <a:buFontTx/>
                    <a:buNone/>
                  </a:pPr>
                  <a:r>
                    <a:rPr lang="pl-PL" altLang="pl-PL" sz="1000" dirty="0">
                      <a:latin typeface="Times New Roman" pitchFamily="18" charset="0"/>
                      <a:ea typeface="Calibri" pitchFamily="34" charset="0"/>
                      <a:cs typeface="Times New Roman" pitchFamily="18" charset="0"/>
                    </a:rPr>
                    <a:t>dolnośląskie</a:t>
                  </a:r>
                  <a:endParaRPr lang="pl-PL" altLang="pl-PL" sz="1100" dirty="0">
                    <a:ea typeface="Calibri" pitchFamily="34" charset="0"/>
                    <a:cs typeface="Times New Roman" pitchFamily="18" charset="0"/>
                  </a:endParaRPr>
                </a:p>
              </p:txBody>
            </p:sp>
            <p:sp>
              <p:nvSpPr>
                <p:cNvPr id="23" name="Pole tekstowe 9"/>
                <p:cNvSpPr txBox="1">
                  <a:spLocks noChangeArrowheads="1"/>
                </p:cNvSpPr>
                <p:nvPr/>
              </p:nvSpPr>
              <p:spPr bwMode="auto">
                <a:xfrm>
                  <a:off x="7392035" y="4285317"/>
                  <a:ext cx="715010" cy="27811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635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lnSpc>
                      <a:spcPct val="90000"/>
                    </a:lnSpc>
                    <a:spcBef>
                      <a:spcPts val="1000"/>
                    </a:spcBef>
                    <a:buFont typeface="Arial" charset="0"/>
                    <a:buChar char="•"/>
                    <a:defRPr sz="2800"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lnSpc>
                      <a:spcPct val="90000"/>
                    </a:lnSpc>
                    <a:spcBef>
                      <a:spcPts val="500"/>
                    </a:spcBef>
                    <a:buFont typeface="Arial" charset="0"/>
                    <a:buChar char="•"/>
                    <a:defRPr sz="2400"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lnSpc>
                      <a:spcPct val="90000"/>
                    </a:lnSpc>
                    <a:spcBef>
                      <a:spcPts val="500"/>
                    </a:spcBef>
                    <a:buFont typeface="Arial" charset="0"/>
                    <a:buChar char="•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lnSpc>
                      <a:spcPct val="90000"/>
                    </a:lnSpc>
                    <a:spcBef>
                      <a:spcPts val="500"/>
                    </a:spcBef>
                    <a:buFont typeface="Arial" charset="0"/>
                    <a:buChar char="•"/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lnSpc>
                      <a:spcPct val="90000"/>
                    </a:lnSpc>
                    <a:spcBef>
                      <a:spcPts val="500"/>
                    </a:spcBef>
                    <a:buFont typeface="Arial" charset="0"/>
                    <a:buChar char="•"/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eaLnBrk="0" fontAlgn="base" hangingPunct="0">
                    <a:lnSpc>
                      <a:spcPct val="90000"/>
                    </a:lnSpc>
                    <a:spcBef>
                      <a:spcPts val="500"/>
                    </a:spcBef>
                    <a:spcAft>
                      <a:spcPct val="0"/>
                    </a:spcAft>
                    <a:buFont typeface="Arial" charset="0"/>
                    <a:buChar char="•"/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eaLnBrk="0" fontAlgn="base" hangingPunct="0">
                    <a:lnSpc>
                      <a:spcPct val="90000"/>
                    </a:lnSpc>
                    <a:spcBef>
                      <a:spcPts val="500"/>
                    </a:spcBef>
                    <a:spcAft>
                      <a:spcPct val="0"/>
                    </a:spcAft>
                    <a:buFont typeface="Arial" charset="0"/>
                    <a:buChar char="•"/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eaLnBrk="0" fontAlgn="base" hangingPunct="0">
                    <a:lnSpc>
                      <a:spcPct val="90000"/>
                    </a:lnSpc>
                    <a:spcBef>
                      <a:spcPts val="500"/>
                    </a:spcBef>
                    <a:spcAft>
                      <a:spcPct val="0"/>
                    </a:spcAft>
                    <a:buFont typeface="Arial" charset="0"/>
                    <a:buChar char="•"/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eaLnBrk="0" fontAlgn="base" hangingPunct="0">
                    <a:lnSpc>
                      <a:spcPct val="90000"/>
                    </a:lnSpc>
                    <a:spcBef>
                      <a:spcPts val="500"/>
                    </a:spcBef>
                    <a:spcAft>
                      <a:spcPct val="0"/>
                    </a:spcAft>
                    <a:buFont typeface="Arial" charset="0"/>
                    <a:buChar char="•"/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pPr>
                    <a:lnSpc>
                      <a:spcPct val="115000"/>
                    </a:lnSpc>
                    <a:spcBef>
                      <a:spcPct val="0"/>
                    </a:spcBef>
                    <a:spcAft>
                      <a:spcPts val="1000"/>
                    </a:spcAft>
                    <a:buFontTx/>
                    <a:buNone/>
                  </a:pPr>
                  <a:r>
                    <a:rPr lang="pl-PL" altLang="pl-PL" sz="1000" dirty="0">
                      <a:latin typeface="Times New Roman" pitchFamily="18" charset="0"/>
                      <a:ea typeface="Calibri" pitchFamily="34" charset="0"/>
                      <a:cs typeface="Times New Roman" pitchFamily="18" charset="0"/>
                    </a:rPr>
                    <a:t>opolskie</a:t>
                  </a:r>
                  <a:endParaRPr lang="pl-PL" altLang="pl-PL" sz="1100" dirty="0">
                    <a:ea typeface="Calibri" pitchFamily="34" charset="0"/>
                    <a:cs typeface="Times New Roman" pitchFamily="18" charset="0"/>
                  </a:endParaRPr>
                </a:p>
              </p:txBody>
            </p:sp>
            <p:sp>
              <p:nvSpPr>
                <p:cNvPr id="25" name="Pole tekstowe 10"/>
                <p:cNvSpPr txBox="1">
                  <a:spLocks noChangeArrowheads="1"/>
                </p:cNvSpPr>
                <p:nvPr/>
              </p:nvSpPr>
              <p:spPr bwMode="auto">
                <a:xfrm>
                  <a:off x="7963113" y="4590304"/>
                  <a:ext cx="635635" cy="23811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635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lnSpc>
                      <a:spcPct val="90000"/>
                    </a:lnSpc>
                    <a:spcBef>
                      <a:spcPts val="1000"/>
                    </a:spcBef>
                    <a:buFont typeface="Arial" charset="0"/>
                    <a:buChar char="•"/>
                    <a:defRPr sz="2800"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lnSpc>
                      <a:spcPct val="90000"/>
                    </a:lnSpc>
                    <a:spcBef>
                      <a:spcPts val="500"/>
                    </a:spcBef>
                    <a:buFont typeface="Arial" charset="0"/>
                    <a:buChar char="•"/>
                    <a:defRPr sz="2400"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lnSpc>
                      <a:spcPct val="90000"/>
                    </a:lnSpc>
                    <a:spcBef>
                      <a:spcPts val="500"/>
                    </a:spcBef>
                    <a:buFont typeface="Arial" charset="0"/>
                    <a:buChar char="•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lnSpc>
                      <a:spcPct val="90000"/>
                    </a:lnSpc>
                    <a:spcBef>
                      <a:spcPts val="500"/>
                    </a:spcBef>
                    <a:buFont typeface="Arial" charset="0"/>
                    <a:buChar char="•"/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lnSpc>
                      <a:spcPct val="90000"/>
                    </a:lnSpc>
                    <a:spcBef>
                      <a:spcPts val="500"/>
                    </a:spcBef>
                    <a:buFont typeface="Arial" charset="0"/>
                    <a:buChar char="•"/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eaLnBrk="0" fontAlgn="base" hangingPunct="0">
                    <a:lnSpc>
                      <a:spcPct val="90000"/>
                    </a:lnSpc>
                    <a:spcBef>
                      <a:spcPts val="500"/>
                    </a:spcBef>
                    <a:spcAft>
                      <a:spcPct val="0"/>
                    </a:spcAft>
                    <a:buFont typeface="Arial" charset="0"/>
                    <a:buChar char="•"/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eaLnBrk="0" fontAlgn="base" hangingPunct="0">
                    <a:lnSpc>
                      <a:spcPct val="90000"/>
                    </a:lnSpc>
                    <a:spcBef>
                      <a:spcPts val="500"/>
                    </a:spcBef>
                    <a:spcAft>
                      <a:spcPct val="0"/>
                    </a:spcAft>
                    <a:buFont typeface="Arial" charset="0"/>
                    <a:buChar char="•"/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eaLnBrk="0" fontAlgn="base" hangingPunct="0">
                    <a:lnSpc>
                      <a:spcPct val="90000"/>
                    </a:lnSpc>
                    <a:spcBef>
                      <a:spcPts val="500"/>
                    </a:spcBef>
                    <a:spcAft>
                      <a:spcPct val="0"/>
                    </a:spcAft>
                    <a:buFont typeface="Arial" charset="0"/>
                    <a:buChar char="•"/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eaLnBrk="0" fontAlgn="base" hangingPunct="0">
                    <a:lnSpc>
                      <a:spcPct val="90000"/>
                    </a:lnSpc>
                    <a:spcBef>
                      <a:spcPts val="500"/>
                    </a:spcBef>
                    <a:spcAft>
                      <a:spcPct val="0"/>
                    </a:spcAft>
                    <a:buFont typeface="Arial" charset="0"/>
                    <a:buChar char="•"/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pPr>
                    <a:lnSpc>
                      <a:spcPct val="115000"/>
                    </a:lnSpc>
                    <a:spcBef>
                      <a:spcPct val="0"/>
                    </a:spcBef>
                    <a:spcAft>
                      <a:spcPts val="1000"/>
                    </a:spcAft>
                    <a:buFontTx/>
                    <a:buNone/>
                  </a:pPr>
                  <a:r>
                    <a:rPr lang="pl-PL" altLang="pl-PL" sz="1000" dirty="0">
                      <a:latin typeface="Times New Roman" pitchFamily="18" charset="0"/>
                      <a:ea typeface="Calibri" pitchFamily="34" charset="0"/>
                      <a:cs typeface="Times New Roman" pitchFamily="18" charset="0"/>
                    </a:rPr>
                    <a:t>śląskie</a:t>
                  </a:r>
                  <a:endParaRPr lang="pl-PL" altLang="pl-PL" sz="1100" dirty="0">
                    <a:ea typeface="Calibri" pitchFamily="34" charset="0"/>
                    <a:cs typeface="Times New Roman" pitchFamily="18" charset="0"/>
                  </a:endParaRPr>
                </a:p>
              </p:txBody>
            </p:sp>
            <p:sp>
              <p:nvSpPr>
                <p:cNvPr id="27" name="Pole tekstowe 12"/>
                <p:cNvSpPr txBox="1">
                  <a:spLocks noChangeArrowheads="1"/>
                </p:cNvSpPr>
                <p:nvPr/>
              </p:nvSpPr>
              <p:spPr bwMode="auto">
                <a:xfrm>
                  <a:off x="8378746" y="5075678"/>
                  <a:ext cx="937895" cy="24636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635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lnSpc>
                      <a:spcPct val="90000"/>
                    </a:lnSpc>
                    <a:spcBef>
                      <a:spcPts val="1000"/>
                    </a:spcBef>
                    <a:buFont typeface="Arial" charset="0"/>
                    <a:buChar char="•"/>
                    <a:defRPr sz="2800"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lnSpc>
                      <a:spcPct val="90000"/>
                    </a:lnSpc>
                    <a:spcBef>
                      <a:spcPts val="500"/>
                    </a:spcBef>
                    <a:buFont typeface="Arial" charset="0"/>
                    <a:buChar char="•"/>
                    <a:defRPr sz="2400"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lnSpc>
                      <a:spcPct val="90000"/>
                    </a:lnSpc>
                    <a:spcBef>
                      <a:spcPts val="500"/>
                    </a:spcBef>
                    <a:buFont typeface="Arial" charset="0"/>
                    <a:buChar char="•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lnSpc>
                      <a:spcPct val="90000"/>
                    </a:lnSpc>
                    <a:spcBef>
                      <a:spcPts val="500"/>
                    </a:spcBef>
                    <a:buFont typeface="Arial" charset="0"/>
                    <a:buChar char="•"/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lnSpc>
                      <a:spcPct val="90000"/>
                    </a:lnSpc>
                    <a:spcBef>
                      <a:spcPts val="500"/>
                    </a:spcBef>
                    <a:buFont typeface="Arial" charset="0"/>
                    <a:buChar char="•"/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eaLnBrk="0" fontAlgn="base" hangingPunct="0">
                    <a:lnSpc>
                      <a:spcPct val="90000"/>
                    </a:lnSpc>
                    <a:spcBef>
                      <a:spcPts val="500"/>
                    </a:spcBef>
                    <a:spcAft>
                      <a:spcPct val="0"/>
                    </a:spcAft>
                    <a:buFont typeface="Arial" charset="0"/>
                    <a:buChar char="•"/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eaLnBrk="0" fontAlgn="base" hangingPunct="0">
                    <a:lnSpc>
                      <a:spcPct val="90000"/>
                    </a:lnSpc>
                    <a:spcBef>
                      <a:spcPts val="500"/>
                    </a:spcBef>
                    <a:spcAft>
                      <a:spcPct val="0"/>
                    </a:spcAft>
                    <a:buFont typeface="Arial" charset="0"/>
                    <a:buChar char="•"/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eaLnBrk="0" fontAlgn="base" hangingPunct="0">
                    <a:lnSpc>
                      <a:spcPct val="90000"/>
                    </a:lnSpc>
                    <a:spcBef>
                      <a:spcPts val="500"/>
                    </a:spcBef>
                    <a:spcAft>
                      <a:spcPct val="0"/>
                    </a:spcAft>
                    <a:buFont typeface="Arial" charset="0"/>
                    <a:buChar char="•"/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eaLnBrk="0" fontAlgn="base" hangingPunct="0">
                    <a:lnSpc>
                      <a:spcPct val="90000"/>
                    </a:lnSpc>
                    <a:spcBef>
                      <a:spcPts val="500"/>
                    </a:spcBef>
                    <a:spcAft>
                      <a:spcPct val="0"/>
                    </a:spcAft>
                    <a:buFont typeface="Arial" charset="0"/>
                    <a:buChar char="•"/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pPr>
                    <a:lnSpc>
                      <a:spcPct val="115000"/>
                    </a:lnSpc>
                    <a:spcBef>
                      <a:spcPct val="0"/>
                    </a:spcBef>
                    <a:spcAft>
                      <a:spcPts val="1000"/>
                    </a:spcAft>
                    <a:buFontTx/>
                    <a:buNone/>
                  </a:pPr>
                  <a:r>
                    <a:rPr lang="pl-PL" altLang="pl-PL" sz="1000" dirty="0">
                      <a:latin typeface="Times New Roman" pitchFamily="18" charset="0"/>
                      <a:ea typeface="Calibri" pitchFamily="34" charset="0"/>
                      <a:cs typeface="Times New Roman" pitchFamily="18" charset="0"/>
                    </a:rPr>
                    <a:t>małopolskie</a:t>
                  </a:r>
                  <a:endParaRPr lang="pl-PL" altLang="pl-PL" sz="1100" dirty="0">
                    <a:ea typeface="Calibri" pitchFamily="34" charset="0"/>
                    <a:cs typeface="Times New Roman" pitchFamily="18" charset="0"/>
                  </a:endParaRPr>
                </a:p>
              </p:txBody>
            </p:sp>
            <p:sp>
              <p:nvSpPr>
                <p:cNvPr id="29" name="Pole tekstowe 13"/>
                <p:cNvSpPr txBox="1">
                  <a:spLocks noChangeArrowheads="1"/>
                </p:cNvSpPr>
                <p:nvPr/>
              </p:nvSpPr>
              <p:spPr bwMode="auto">
                <a:xfrm>
                  <a:off x="9696102" y="4825016"/>
                  <a:ext cx="897890" cy="28573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635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lnSpc>
                      <a:spcPct val="90000"/>
                    </a:lnSpc>
                    <a:spcBef>
                      <a:spcPts val="1000"/>
                    </a:spcBef>
                    <a:buFont typeface="Arial" charset="0"/>
                    <a:buChar char="•"/>
                    <a:defRPr sz="2800"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lnSpc>
                      <a:spcPct val="90000"/>
                    </a:lnSpc>
                    <a:spcBef>
                      <a:spcPts val="500"/>
                    </a:spcBef>
                    <a:buFont typeface="Arial" charset="0"/>
                    <a:buChar char="•"/>
                    <a:defRPr sz="2400"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lnSpc>
                      <a:spcPct val="90000"/>
                    </a:lnSpc>
                    <a:spcBef>
                      <a:spcPts val="500"/>
                    </a:spcBef>
                    <a:buFont typeface="Arial" charset="0"/>
                    <a:buChar char="•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lnSpc>
                      <a:spcPct val="90000"/>
                    </a:lnSpc>
                    <a:spcBef>
                      <a:spcPts val="500"/>
                    </a:spcBef>
                    <a:buFont typeface="Arial" charset="0"/>
                    <a:buChar char="•"/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lnSpc>
                      <a:spcPct val="90000"/>
                    </a:lnSpc>
                    <a:spcBef>
                      <a:spcPts val="500"/>
                    </a:spcBef>
                    <a:buFont typeface="Arial" charset="0"/>
                    <a:buChar char="•"/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eaLnBrk="0" fontAlgn="base" hangingPunct="0">
                    <a:lnSpc>
                      <a:spcPct val="90000"/>
                    </a:lnSpc>
                    <a:spcBef>
                      <a:spcPts val="500"/>
                    </a:spcBef>
                    <a:spcAft>
                      <a:spcPct val="0"/>
                    </a:spcAft>
                    <a:buFont typeface="Arial" charset="0"/>
                    <a:buChar char="•"/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eaLnBrk="0" fontAlgn="base" hangingPunct="0">
                    <a:lnSpc>
                      <a:spcPct val="90000"/>
                    </a:lnSpc>
                    <a:spcBef>
                      <a:spcPts val="500"/>
                    </a:spcBef>
                    <a:spcAft>
                      <a:spcPct val="0"/>
                    </a:spcAft>
                    <a:buFont typeface="Arial" charset="0"/>
                    <a:buChar char="•"/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eaLnBrk="0" fontAlgn="base" hangingPunct="0">
                    <a:lnSpc>
                      <a:spcPct val="90000"/>
                    </a:lnSpc>
                    <a:spcBef>
                      <a:spcPts val="500"/>
                    </a:spcBef>
                    <a:spcAft>
                      <a:spcPct val="0"/>
                    </a:spcAft>
                    <a:buFont typeface="Arial" charset="0"/>
                    <a:buChar char="•"/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eaLnBrk="0" fontAlgn="base" hangingPunct="0">
                    <a:lnSpc>
                      <a:spcPct val="90000"/>
                    </a:lnSpc>
                    <a:spcBef>
                      <a:spcPts val="500"/>
                    </a:spcBef>
                    <a:spcAft>
                      <a:spcPct val="0"/>
                    </a:spcAft>
                    <a:buFont typeface="Arial" charset="0"/>
                    <a:buChar char="•"/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pPr>
                    <a:lnSpc>
                      <a:spcPct val="115000"/>
                    </a:lnSpc>
                    <a:spcBef>
                      <a:spcPct val="0"/>
                    </a:spcBef>
                    <a:spcAft>
                      <a:spcPts val="1000"/>
                    </a:spcAft>
                    <a:buFontTx/>
                    <a:buNone/>
                  </a:pPr>
                  <a:r>
                    <a:rPr lang="pl-PL" altLang="pl-PL" sz="1000" dirty="0">
                      <a:latin typeface="Times New Roman" pitchFamily="18" charset="0"/>
                      <a:ea typeface="Calibri" pitchFamily="34" charset="0"/>
                      <a:cs typeface="Times New Roman" pitchFamily="18" charset="0"/>
                    </a:rPr>
                    <a:t>podkarpackie</a:t>
                  </a:r>
                  <a:endParaRPr lang="pl-PL" altLang="pl-PL" sz="1100" dirty="0">
                    <a:ea typeface="Calibri" pitchFamily="34" charset="0"/>
                    <a:cs typeface="Times New Roman" pitchFamily="18" charset="0"/>
                  </a:endParaRPr>
                </a:p>
              </p:txBody>
            </p:sp>
            <p:sp>
              <p:nvSpPr>
                <p:cNvPr id="31" name="Pole tekstowe 11"/>
                <p:cNvSpPr txBox="1">
                  <a:spLocks noChangeArrowheads="1"/>
                </p:cNvSpPr>
                <p:nvPr/>
              </p:nvSpPr>
              <p:spPr bwMode="auto">
                <a:xfrm>
                  <a:off x="8774948" y="4472729"/>
                  <a:ext cx="1025525" cy="28573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635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lnSpc>
                      <a:spcPct val="90000"/>
                    </a:lnSpc>
                    <a:spcBef>
                      <a:spcPts val="1000"/>
                    </a:spcBef>
                    <a:buFont typeface="Arial" charset="0"/>
                    <a:buChar char="•"/>
                    <a:defRPr sz="2800"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lnSpc>
                      <a:spcPct val="90000"/>
                    </a:lnSpc>
                    <a:spcBef>
                      <a:spcPts val="500"/>
                    </a:spcBef>
                    <a:buFont typeface="Arial" charset="0"/>
                    <a:buChar char="•"/>
                    <a:defRPr sz="2400"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lnSpc>
                      <a:spcPct val="90000"/>
                    </a:lnSpc>
                    <a:spcBef>
                      <a:spcPts val="500"/>
                    </a:spcBef>
                    <a:buFont typeface="Arial" charset="0"/>
                    <a:buChar char="•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lnSpc>
                      <a:spcPct val="90000"/>
                    </a:lnSpc>
                    <a:spcBef>
                      <a:spcPts val="500"/>
                    </a:spcBef>
                    <a:buFont typeface="Arial" charset="0"/>
                    <a:buChar char="•"/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lnSpc>
                      <a:spcPct val="90000"/>
                    </a:lnSpc>
                    <a:spcBef>
                      <a:spcPts val="500"/>
                    </a:spcBef>
                    <a:buFont typeface="Arial" charset="0"/>
                    <a:buChar char="•"/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eaLnBrk="0" fontAlgn="base" hangingPunct="0">
                    <a:lnSpc>
                      <a:spcPct val="90000"/>
                    </a:lnSpc>
                    <a:spcBef>
                      <a:spcPts val="500"/>
                    </a:spcBef>
                    <a:spcAft>
                      <a:spcPct val="0"/>
                    </a:spcAft>
                    <a:buFont typeface="Arial" charset="0"/>
                    <a:buChar char="•"/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eaLnBrk="0" fontAlgn="base" hangingPunct="0">
                    <a:lnSpc>
                      <a:spcPct val="90000"/>
                    </a:lnSpc>
                    <a:spcBef>
                      <a:spcPts val="500"/>
                    </a:spcBef>
                    <a:spcAft>
                      <a:spcPct val="0"/>
                    </a:spcAft>
                    <a:buFont typeface="Arial" charset="0"/>
                    <a:buChar char="•"/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eaLnBrk="0" fontAlgn="base" hangingPunct="0">
                    <a:lnSpc>
                      <a:spcPct val="90000"/>
                    </a:lnSpc>
                    <a:spcBef>
                      <a:spcPts val="500"/>
                    </a:spcBef>
                    <a:spcAft>
                      <a:spcPct val="0"/>
                    </a:spcAft>
                    <a:buFont typeface="Arial" charset="0"/>
                    <a:buChar char="•"/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eaLnBrk="0" fontAlgn="base" hangingPunct="0">
                    <a:lnSpc>
                      <a:spcPct val="90000"/>
                    </a:lnSpc>
                    <a:spcBef>
                      <a:spcPts val="500"/>
                    </a:spcBef>
                    <a:spcAft>
                      <a:spcPct val="0"/>
                    </a:spcAft>
                    <a:buFont typeface="Arial" charset="0"/>
                    <a:buChar char="•"/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pPr>
                    <a:lnSpc>
                      <a:spcPct val="115000"/>
                    </a:lnSpc>
                    <a:spcBef>
                      <a:spcPct val="0"/>
                    </a:spcBef>
                    <a:spcAft>
                      <a:spcPts val="1000"/>
                    </a:spcAft>
                    <a:buFontTx/>
                    <a:buNone/>
                  </a:pPr>
                  <a:r>
                    <a:rPr lang="pl-PL" altLang="pl-PL" sz="1000" dirty="0">
                      <a:latin typeface="Times New Roman" pitchFamily="18" charset="0"/>
                      <a:ea typeface="Calibri" pitchFamily="34" charset="0"/>
                      <a:cs typeface="Times New Roman" pitchFamily="18" charset="0"/>
                    </a:rPr>
                    <a:t>świętokrzyskie</a:t>
                  </a:r>
                  <a:endParaRPr lang="pl-PL" altLang="pl-PL" sz="1100" dirty="0">
                    <a:ea typeface="Calibri" pitchFamily="34" charset="0"/>
                    <a:cs typeface="Times New Roman" pitchFamily="18" charset="0"/>
                  </a:endParaRPr>
                </a:p>
              </p:txBody>
            </p:sp>
            <p:sp>
              <p:nvSpPr>
                <p:cNvPr id="33" name="Pole tekstowe 14"/>
                <p:cNvSpPr txBox="1">
                  <a:spLocks noChangeArrowheads="1"/>
                </p:cNvSpPr>
                <p:nvPr/>
              </p:nvSpPr>
              <p:spPr bwMode="auto">
                <a:xfrm>
                  <a:off x="9787542" y="3981765"/>
                  <a:ext cx="715010" cy="34160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635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lnSpc>
                      <a:spcPct val="90000"/>
                    </a:lnSpc>
                    <a:spcBef>
                      <a:spcPts val="1000"/>
                    </a:spcBef>
                    <a:buFont typeface="Arial" charset="0"/>
                    <a:buChar char="•"/>
                    <a:defRPr sz="2800"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lnSpc>
                      <a:spcPct val="90000"/>
                    </a:lnSpc>
                    <a:spcBef>
                      <a:spcPts val="500"/>
                    </a:spcBef>
                    <a:buFont typeface="Arial" charset="0"/>
                    <a:buChar char="•"/>
                    <a:defRPr sz="2400"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lnSpc>
                      <a:spcPct val="90000"/>
                    </a:lnSpc>
                    <a:spcBef>
                      <a:spcPts val="500"/>
                    </a:spcBef>
                    <a:buFont typeface="Arial" charset="0"/>
                    <a:buChar char="•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lnSpc>
                      <a:spcPct val="90000"/>
                    </a:lnSpc>
                    <a:spcBef>
                      <a:spcPts val="500"/>
                    </a:spcBef>
                    <a:buFont typeface="Arial" charset="0"/>
                    <a:buChar char="•"/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lnSpc>
                      <a:spcPct val="90000"/>
                    </a:lnSpc>
                    <a:spcBef>
                      <a:spcPts val="500"/>
                    </a:spcBef>
                    <a:buFont typeface="Arial" charset="0"/>
                    <a:buChar char="•"/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eaLnBrk="0" fontAlgn="base" hangingPunct="0">
                    <a:lnSpc>
                      <a:spcPct val="90000"/>
                    </a:lnSpc>
                    <a:spcBef>
                      <a:spcPts val="500"/>
                    </a:spcBef>
                    <a:spcAft>
                      <a:spcPct val="0"/>
                    </a:spcAft>
                    <a:buFont typeface="Arial" charset="0"/>
                    <a:buChar char="•"/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eaLnBrk="0" fontAlgn="base" hangingPunct="0">
                    <a:lnSpc>
                      <a:spcPct val="90000"/>
                    </a:lnSpc>
                    <a:spcBef>
                      <a:spcPts val="500"/>
                    </a:spcBef>
                    <a:spcAft>
                      <a:spcPct val="0"/>
                    </a:spcAft>
                    <a:buFont typeface="Arial" charset="0"/>
                    <a:buChar char="•"/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eaLnBrk="0" fontAlgn="base" hangingPunct="0">
                    <a:lnSpc>
                      <a:spcPct val="90000"/>
                    </a:lnSpc>
                    <a:spcBef>
                      <a:spcPts val="500"/>
                    </a:spcBef>
                    <a:spcAft>
                      <a:spcPct val="0"/>
                    </a:spcAft>
                    <a:buFont typeface="Arial" charset="0"/>
                    <a:buChar char="•"/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eaLnBrk="0" fontAlgn="base" hangingPunct="0">
                    <a:lnSpc>
                      <a:spcPct val="90000"/>
                    </a:lnSpc>
                    <a:spcBef>
                      <a:spcPts val="500"/>
                    </a:spcBef>
                    <a:spcAft>
                      <a:spcPct val="0"/>
                    </a:spcAft>
                    <a:buFont typeface="Arial" charset="0"/>
                    <a:buChar char="•"/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pPr>
                    <a:lnSpc>
                      <a:spcPct val="115000"/>
                    </a:lnSpc>
                    <a:spcBef>
                      <a:spcPct val="0"/>
                    </a:spcBef>
                    <a:spcAft>
                      <a:spcPts val="1000"/>
                    </a:spcAft>
                    <a:buFontTx/>
                    <a:buNone/>
                  </a:pPr>
                  <a:r>
                    <a:rPr lang="pl-PL" altLang="pl-PL" sz="1000" dirty="0">
                      <a:latin typeface="Times New Roman" pitchFamily="18" charset="0"/>
                      <a:ea typeface="Calibri" pitchFamily="34" charset="0"/>
                      <a:cs typeface="Times New Roman" pitchFamily="18" charset="0"/>
                    </a:rPr>
                    <a:t>lubelskie</a:t>
                  </a:r>
                  <a:endParaRPr lang="pl-PL" altLang="pl-PL" sz="1100" dirty="0">
                    <a:ea typeface="Calibri" pitchFamily="34" charset="0"/>
                    <a:cs typeface="Times New Roman" pitchFamily="18" charset="0"/>
                  </a:endParaRPr>
                </a:p>
              </p:txBody>
            </p:sp>
            <p:sp>
              <p:nvSpPr>
                <p:cNvPr id="35" name="Pole tekstowe 15"/>
                <p:cNvSpPr txBox="1">
                  <a:spLocks noChangeArrowheads="1"/>
                </p:cNvSpPr>
                <p:nvPr/>
              </p:nvSpPr>
              <p:spPr bwMode="auto">
                <a:xfrm>
                  <a:off x="8441573" y="2940332"/>
                  <a:ext cx="1104900" cy="34160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635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lnSpc>
                      <a:spcPct val="90000"/>
                    </a:lnSpc>
                    <a:spcBef>
                      <a:spcPts val="1000"/>
                    </a:spcBef>
                    <a:buFont typeface="Arial" charset="0"/>
                    <a:buChar char="•"/>
                    <a:defRPr sz="2800"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lnSpc>
                      <a:spcPct val="90000"/>
                    </a:lnSpc>
                    <a:spcBef>
                      <a:spcPts val="500"/>
                    </a:spcBef>
                    <a:buFont typeface="Arial" charset="0"/>
                    <a:buChar char="•"/>
                    <a:defRPr sz="2400"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lnSpc>
                      <a:spcPct val="90000"/>
                    </a:lnSpc>
                    <a:spcBef>
                      <a:spcPts val="500"/>
                    </a:spcBef>
                    <a:buFont typeface="Arial" charset="0"/>
                    <a:buChar char="•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lnSpc>
                      <a:spcPct val="90000"/>
                    </a:lnSpc>
                    <a:spcBef>
                      <a:spcPts val="500"/>
                    </a:spcBef>
                    <a:buFont typeface="Arial" charset="0"/>
                    <a:buChar char="•"/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lnSpc>
                      <a:spcPct val="90000"/>
                    </a:lnSpc>
                    <a:spcBef>
                      <a:spcPts val="500"/>
                    </a:spcBef>
                    <a:buFont typeface="Arial" charset="0"/>
                    <a:buChar char="•"/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eaLnBrk="0" fontAlgn="base" hangingPunct="0">
                    <a:lnSpc>
                      <a:spcPct val="90000"/>
                    </a:lnSpc>
                    <a:spcBef>
                      <a:spcPts val="500"/>
                    </a:spcBef>
                    <a:spcAft>
                      <a:spcPct val="0"/>
                    </a:spcAft>
                    <a:buFont typeface="Arial" charset="0"/>
                    <a:buChar char="•"/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eaLnBrk="0" fontAlgn="base" hangingPunct="0">
                    <a:lnSpc>
                      <a:spcPct val="90000"/>
                    </a:lnSpc>
                    <a:spcBef>
                      <a:spcPts val="500"/>
                    </a:spcBef>
                    <a:spcAft>
                      <a:spcPct val="0"/>
                    </a:spcAft>
                    <a:buFont typeface="Arial" charset="0"/>
                    <a:buChar char="•"/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eaLnBrk="0" fontAlgn="base" hangingPunct="0">
                    <a:lnSpc>
                      <a:spcPct val="90000"/>
                    </a:lnSpc>
                    <a:spcBef>
                      <a:spcPts val="500"/>
                    </a:spcBef>
                    <a:spcAft>
                      <a:spcPct val="0"/>
                    </a:spcAft>
                    <a:buFont typeface="Arial" charset="0"/>
                    <a:buChar char="•"/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eaLnBrk="0" fontAlgn="base" hangingPunct="0">
                    <a:lnSpc>
                      <a:spcPct val="90000"/>
                    </a:lnSpc>
                    <a:spcBef>
                      <a:spcPts val="500"/>
                    </a:spcBef>
                    <a:spcAft>
                      <a:spcPct val="0"/>
                    </a:spcAft>
                    <a:buFont typeface="Arial" charset="0"/>
                    <a:buChar char="•"/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pPr>
                    <a:lnSpc>
                      <a:spcPct val="115000"/>
                    </a:lnSpc>
                    <a:spcBef>
                      <a:spcPct val="0"/>
                    </a:spcBef>
                    <a:spcAft>
                      <a:spcPts val="1000"/>
                    </a:spcAft>
                    <a:buFontTx/>
                    <a:buNone/>
                  </a:pPr>
                  <a:r>
                    <a:rPr lang="pl-PL" altLang="pl-PL" sz="1000" dirty="0">
                      <a:latin typeface="Times New Roman" pitchFamily="18" charset="0"/>
                      <a:ea typeface="Calibri" pitchFamily="34" charset="0"/>
                      <a:cs typeface="Times New Roman" pitchFamily="18" charset="0"/>
                    </a:rPr>
                    <a:t>mazowieckie</a:t>
                  </a:r>
                  <a:endParaRPr lang="pl-PL" altLang="pl-PL" sz="1100" dirty="0">
                    <a:ea typeface="Calibri" pitchFamily="34" charset="0"/>
                    <a:cs typeface="Times New Roman" pitchFamily="18" charset="0"/>
                  </a:endParaRPr>
                </a:p>
              </p:txBody>
            </p:sp>
            <p:sp>
              <p:nvSpPr>
                <p:cNvPr id="36" name="Pole tekstowe 16"/>
                <p:cNvSpPr txBox="1">
                  <a:spLocks noChangeArrowheads="1"/>
                </p:cNvSpPr>
                <p:nvPr/>
              </p:nvSpPr>
              <p:spPr bwMode="auto">
                <a:xfrm>
                  <a:off x="9546473" y="2403570"/>
                  <a:ext cx="795020" cy="25398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635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lnSpc>
                      <a:spcPct val="90000"/>
                    </a:lnSpc>
                    <a:spcBef>
                      <a:spcPts val="1000"/>
                    </a:spcBef>
                    <a:buFont typeface="Arial" charset="0"/>
                    <a:buChar char="•"/>
                    <a:defRPr sz="2800"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lnSpc>
                      <a:spcPct val="90000"/>
                    </a:lnSpc>
                    <a:spcBef>
                      <a:spcPts val="500"/>
                    </a:spcBef>
                    <a:buFont typeface="Arial" charset="0"/>
                    <a:buChar char="•"/>
                    <a:defRPr sz="2400"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lnSpc>
                      <a:spcPct val="90000"/>
                    </a:lnSpc>
                    <a:spcBef>
                      <a:spcPts val="500"/>
                    </a:spcBef>
                    <a:buFont typeface="Arial" charset="0"/>
                    <a:buChar char="•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lnSpc>
                      <a:spcPct val="90000"/>
                    </a:lnSpc>
                    <a:spcBef>
                      <a:spcPts val="500"/>
                    </a:spcBef>
                    <a:buFont typeface="Arial" charset="0"/>
                    <a:buChar char="•"/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lnSpc>
                      <a:spcPct val="90000"/>
                    </a:lnSpc>
                    <a:spcBef>
                      <a:spcPts val="500"/>
                    </a:spcBef>
                    <a:buFont typeface="Arial" charset="0"/>
                    <a:buChar char="•"/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eaLnBrk="0" fontAlgn="base" hangingPunct="0">
                    <a:lnSpc>
                      <a:spcPct val="90000"/>
                    </a:lnSpc>
                    <a:spcBef>
                      <a:spcPts val="500"/>
                    </a:spcBef>
                    <a:spcAft>
                      <a:spcPct val="0"/>
                    </a:spcAft>
                    <a:buFont typeface="Arial" charset="0"/>
                    <a:buChar char="•"/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eaLnBrk="0" fontAlgn="base" hangingPunct="0">
                    <a:lnSpc>
                      <a:spcPct val="90000"/>
                    </a:lnSpc>
                    <a:spcBef>
                      <a:spcPts val="500"/>
                    </a:spcBef>
                    <a:spcAft>
                      <a:spcPct val="0"/>
                    </a:spcAft>
                    <a:buFont typeface="Arial" charset="0"/>
                    <a:buChar char="•"/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eaLnBrk="0" fontAlgn="base" hangingPunct="0">
                    <a:lnSpc>
                      <a:spcPct val="90000"/>
                    </a:lnSpc>
                    <a:spcBef>
                      <a:spcPts val="500"/>
                    </a:spcBef>
                    <a:spcAft>
                      <a:spcPct val="0"/>
                    </a:spcAft>
                    <a:buFont typeface="Arial" charset="0"/>
                    <a:buChar char="•"/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eaLnBrk="0" fontAlgn="base" hangingPunct="0">
                    <a:lnSpc>
                      <a:spcPct val="90000"/>
                    </a:lnSpc>
                    <a:spcBef>
                      <a:spcPts val="500"/>
                    </a:spcBef>
                    <a:spcAft>
                      <a:spcPct val="0"/>
                    </a:spcAft>
                    <a:buFont typeface="Arial" charset="0"/>
                    <a:buChar char="•"/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pPr>
                    <a:lnSpc>
                      <a:spcPct val="115000"/>
                    </a:lnSpc>
                    <a:spcBef>
                      <a:spcPct val="0"/>
                    </a:spcBef>
                    <a:spcAft>
                      <a:spcPts val="1000"/>
                    </a:spcAft>
                    <a:buFontTx/>
                    <a:buNone/>
                  </a:pPr>
                  <a:r>
                    <a:rPr lang="pl-PL" altLang="pl-PL" sz="1000" dirty="0">
                      <a:latin typeface="Times New Roman" pitchFamily="18" charset="0"/>
                      <a:ea typeface="Calibri" pitchFamily="34" charset="0"/>
                      <a:cs typeface="Times New Roman" pitchFamily="18" charset="0"/>
                    </a:rPr>
                    <a:t>podlaskie</a:t>
                  </a:r>
                  <a:endParaRPr lang="pl-PL" altLang="pl-PL" sz="1100" dirty="0">
                    <a:ea typeface="Calibri" pitchFamily="34" charset="0"/>
                    <a:cs typeface="Times New Roman" pitchFamily="18" charset="0"/>
                  </a:endParaRPr>
                </a:p>
              </p:txBody>
            </p:sp>
            <p:sp>
              <p:nvSpPr>
                <p:cNvPr id="39" name="Pole tekstowe 7"/>
                <p:cNvSpPr txBox="1">
                  <a:spLocks noChangeArrowheads="1"/>
                </p:cNvSpPr>
                <p:nvPr/>
              </p:nvSpPr>
              <p:spPr bwMode="auto">
                <a:xfrm>
                  <a:off x="8213328" y="3627225"/>
                  <a:ext cx="755015" cy="28573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635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lnSpc>
                      <a:spcPct val="90000"/>
                    </a:lnSpc>
                    <a:spcBef>
                      <a:spcPts val="1000"/>
                    </a:spcBef>
                    <a:buFont typeface="Arial" charset="0"/>
                    <a:buChar char="•"/>
                    <a:defRPr sz="2800"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lnSpc>
                      <a:spcPct val="90000"/>
                    </a:lnSpc>
                    <a:spcBef>
                      <a:spcPts val="500"/>
                    </a:spcBef>
                    <a:buFont typeface="Arial" charset="0"/>
                    <a:buChar char="•"/>
                    <a:defRPr sz="2400"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lnSpc>
                      <a:spcPct val="90000"/>
                    </a:lnSpc>
                    <a:spcBef>
                      <a:spcPts val="500"/>
                    </a:spcBef>
                    <a:buFont typeface="Arial" charset="0"/>
                    <a:buChar char="•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lnSpc>
                      <a:spcPct val="90000"/>
                    </a:lnSpc>
                    <a:spcBef>
                      <a:spcPts val="500"/>
                    </a:spcBef>
                    <a:buFont typeface="Arial" charset="0"/>
                    <a:buChar char="•"/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lnSpc>
                      <a:spcPct val="90000"/>
                    </a:lnSpc>
                    <a:spcBef>
                      <a:spcPts val="500"/>
                    </a:spcBef>
                    <a:buFont typeface="Arial" charset="0"/>
                    <a:buChar char="•"/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eaLnBrk="0" fontAlgn="base" hangingPunct="0">
                    <a:lnSpc>
                      <a:spcPct val="90000"/>
                    </a:lnSpc>
                    <a:spcBef>
                      <a:spcPts val="500"/>
                    </a:spcBef>
                    <a:spcAft>
                      <a:spcPct val="0"/>
                    </a:spcAft>
                    <a:buFont typeface="Arial" charset="0"/>
                    <a:buChar char="•"/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eaLnBrk="0" fontAlgn="base" hangingPunct="0">
                    <a:lnSpc>
                      <a:spcPct val="90000"/>
                    </a:lnSpc>
                    <a:spcBef>
                      <a:spcPts val="500"/>
                    </a:spcBef>
                    <a:spcAft>
                      <a:spcPct val="0"/>
                    </a:spcAft>
                    <a:buFont typeface="Arial" charset="0"/>
                    <a:buChar char="•"/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eaLnBrk="0" fontAlgn="base" hangingPunct="0">
                    <a:lnSpc>
                      <a:spcPct val="90000"/>
                    </a:lnSpc>
                    <a:spcBef>
                      <a:spcPts val="500"/>
                    </a:spcBef>
                    <a:spcAft>
                      <a:spcPct val="0"/>
                    </a:spcAft>
                    <a:buFont typeface="Arial" charset="0"/>
                    <a:buChar char="•"/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eaLnBrk="0" fontAlgn="base" hangingPunct="0">
                    <a:lnSpc>
                      <a:spcPct val="90000"/>
                    </a:lnSpc>
                    <a:spcBef>
                      <a:spcPts val="500"/>
                    </a:spcBef>
                    <a:spcAft>
                      <a:spcPct val="0"/>
                    </a:spcAft>
                    <a:buFont typeface="Arial" charset="0"/>
                    <a:buChar char="•"/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pPr>
                    <a:lnSpc>
                      <a:spcPct val="115000"/>
                    </a:lnSpc>
                    <a:spcBef>
                      <a:spcPct val="0"/>
                    </a:spcBef>
                    <a:spcAft>
                      <a:spcPts val="1000"/>
                    </a:spcAft>
                    <a:buFontTx/>
                    <a:buNone/>
                  </a:pPr>
                  <a:r>
                    <a:rPr lang="pl-PL" altLang="pl-PL" sz="1000" dirty="0">
                      <a:latin typeface="Times New Roman" pitchFamily="18" charset="0"/>
                      <a:ea typeface="Calibri" pitchFamily="34" charset="0"/>
                      <a:cs typeface="Times New Roman" pitchFamily="18" charset="0"/>
                    </a:rPr>
                    <a:t>łódzkie</a:t>
                  </a:r>
                  <a:endParaRPr lang="pl-PL" altLang="pl-PL" sz="1100" dirty="0">
                    <a:ea typeface="Calibri" pitchFamily="34" charset="0"/>
                    <a:cs typeface="Times New Roman" pitchFamily="18" charset="0"/>
                  </a:endParaRPr>
                </a:p>
              </p:txBody>
            </p:sp>
          </p:grpSp>
        </p:grpSp>
        <p:sp>
          <p:nvSpPr>
            <p:cNvPr id="44" name="pole tekstowe 43"/>
            <p:cNvSpPr txBox="1"/>
            <p:nvPr/>
          </p:nvSpPr>
          <p:spPr>
            <a:xfrm>
              <a:off x="328295" y="5957886"/>
              <a:ext cx="579161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l-PL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Kolor czerwony </a:t>
              </a:r>
              <a:r>
                <a:rPr lang="pl-PL" sz="1200">
                  <a:latin typeface="Times New Roman" panose="02020603050405020304" pitchFamily="18" charset="0"/>
                  <a:cs typeface="Times New Roman" panose="02020603050405020304" pitchFamily="18" charset="0"/>
                </a:rPr>
                <a:t>i granatowy</a:t>
              </a:r>
              <a:r>
                <a:rPr lang="pl-PL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	-	patotyp Ro1 mątwika ziemniaczanego</a:t>
              </a:r>
            </a:p>
            <a:p>
              <a:r>
                <a:rPr lang="pl-PL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Kolor żółty		-	patotyp Ro5 mątwika ziemniaczanego</a:t>
              </a:r>
            </a:p>
            <a:p>
              <a:r>
                <a:rPr lang="pl-PL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Kolor pomarańczowy	-	patotypy Ro1 i Ro5 mątwika ziemniaczanego</a:t>
              </a:r>
            </a:p>
          </p:txBody>
        </p:sp>
        <p:grpSp>
          <p:nvGrpSpPr>
            <p:cNvPr id="88" name="Grupa 87">
              <a:extLst>
                <a:ext uri="{FF2B5EF4-FFF2-40B4-BE49-F238E27FC236}">
                  <a16:creationId xmlns:a16="http://schemas.microsoft.com/office/drawing/2014/main" id="{F3050C85-33B9-4E19-81B0-4DA97638FA9E}"/>
                </a:ext>
              </a:extLst>
            </p:cNvPr>
            <p:cNvGrpSpPr/>
            <p:nvPr/>
          </p:nvGrpSpPr>
          <p:grpSpPr>
            <a:xfrm>
              <a:off x="6319898" y="1037200"/>
              <a:ext cx="5050301" cy="4703093"/>
              <a:chOff x="5921546" y="1037200"/>
              <a:chExt cx="5050301" cy="4703093"/>
            </a:xfrm>
          </p:grpSpPr>
          <p:pic>
            <p:nvPicPr>
              <p:cNvPr id="68" name="Obraz 67">
                <a:extLst>
                  <a:ext uri="{FF2B5EF4-FFF2-40B4-BE49-F238E27FC236}">
                    <a16:creationId xmlns:a16="http://schemas.microsoft.com/office/drawing/2014/main" id="{2EAD7829-B5E7-416C-ADA9-8F5AD49AFC1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921546" y="1037200"/>
                <a:ext cx="5050301" cy="4703093"/>
              </a:xfrm>
              <a:prstGeom prst="rect">
                <a:avLst/>
              </a:prstGeom>
            </p:spPr>
          </p:pic>
          <p:sp>
            <p:nvSpPr>
              <p:cNvPr id="83" name="Pole tekstowe 18">
                <a:extLst>
                  <a:ext uri="{FF2B5EF4-FFF2-40B4-BE49-F238E27FC236}">
                    <a16:creationId xmlns:a16="http://schemas.microsoft.com/office/drawing/2014/main" id="{1D364123-0E4A-4D49-98EA-C07AAA248C6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351019" y="1397281"/>
                <a:ext cx="866140" cy="2857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635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lnSpc>
                    <a:spcPct val="90000"/>
                  </a:lnSpc>
                  <a:spcBef>
                    <a:spcPts val="1000"/>
                  </a:spcBef>
                  <a:buFont typeface="Arial" charset="0"/>
                  <a:buChar char="•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>
                  <a:lnSpc>
                    <a:spcPct val="90000"/>
                  </a:lnSpc>
                  <a:spcBef>
                    <a:spcPts val="500"/>
                  </a:spcBef>
                  <a:buFont typeface="Arial" charset="0"/>
                  <a:buChar char="•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>
                  <a:lnSpc>
                    <a:spcPct val="90000"/>
                  </a:lnSpc>
                  <a:spcBef>
                    <a:spcPts val="500"/>
                  </a:spcBef>
                  <a:buFont typeface="Arial" charset="0"/>
                  <a:buChar char="•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>
                  <a:lnSpc>
                    <a:spcPct val="90000"/>
                  </a:lnSpc>
                  <a:spcBef>
                    <a:spcPts val="500"/>
                  </a:spcBef>
                  <a:buFont typeface="Arial" charset="0"/>
                  <a:buChar char="•"/>
                  <a:defRPr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>
                  <a:lnSpc>
                    <a:spcPct val="90000"/>
                  </a:lnSpc>
                  <a:spcBef>
                    <a:spcPts val="500"/>
                  </a:spcBef>
                  <a:buFont typeface="Arial" charset="0"/>
                  <a:buChar char="•"/>
                  <a:defRPr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charset="0"/>
                  <a:buChar char="•"/>
                  <a:defRPr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charset="0"/>
                  <a:buChar char="•"/>
                  <a:defRPr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charset="0"/>
                  <a:buChar char="•"/>
                  <a:defRPr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charset="0"/>
                  <a:buChar char="•"/>
                  <a:defRPr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>
                  <a:lnSpc>
                    <a:spcPct val="115000"/>
                  </a:lnSpc>
                  <a:spcBef>
                    <a:spcPct val="0"/>
                  </a:spcBef>
                  <a:spcAft>
                    <a:spcPts val="1000"/>
                  </a:spcAft>
                  <a:buFontTx/>
                  <a:buNone/>
                </a:pPr>
                <a:r>
                  <a:rPr lang="pl-PL" altLang="pl-PL" sz="1000" dirty="0">
                    <a:latin typeface="Times New Roman" pitchFamily="18" charset="0"/>
                    <a:ea typeface="Calibri" pitchFamily="34" charset="0"/>
                    <a:cs typeface="Times New Roman" pitchFamily="18" charset="0"/>
                  </a:rPr>
                  <a:t>pomorskie</a:t>
                </a:r>
                <a:endParaRPr lang="pl-PL" altLang="pl-PL" sz="1100" dirty="0">
                  <a:ea typeface="Calibri" pitchFamily="34" charset="0"/>
                  <a:cs typeface="Times New Roman" pitchFamily="18" charset="0"/>
                </a:endParaRPr>
              </a:p>
            </p:txBody>
          </p:sp>
          <p:sp>
            <p:nvSpPr>
              <p:cNvPr id="84" name="Pole tekstowe 16">
                <a:extLst>
                  <a:ext uri="{FF2B5EF4-FFF2-40B4-BE49-F238E27FC236}">
                    <a16:creationId xmlns:a16="http://schemas.microsoft.com/office/drawing/2014/main" id="{12606E0A-7FB3-44E0-9675-11AAD9930EA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9767857" y="2184560"/>
                <a:ext cx="795020" cy="2539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635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lnSpc>
                    <a:spcPct val="90000"/>
                  </a:lnSpc>
                  <a:spcBef>
                    <a:spcPts val="1000"/>
                  </a:spcBef>
                  <a:buFont typeface="Arial" charset="0"/>
                  <a:buChar char="•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>
                  <a:lnSpc>
                    <a:spcPct val="90000"/>
                  </a:lnSpc>
                  <a:spcBef>
                    <a:spcPts val="500"/>
                  </a:spcBef>
                  <a:buFont typeface="Arial" charset="0"/>
                  <a:buChar char="•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>
                  <a:lnSpc>
                    <a:spcPct val="90000"/>
                  </a:lnSpc>
                  <a:spcBef>
                    <a:spcPts val="500"/>
                  </a:spcBef>
                  <a:buFont typeface="Arial" charset="0"/>
                  <a:buChar char="•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>
                  <a:lnSpc>
                    <a:spcPct val="90000"/>
                  </a:lnSpc>
                  <a:spcBef>
                    <a:spcPts val="500"/>
                  </a:spcBef>
                  <a:buFont typeface="Arial" charset="0"/>
                  <a:buChar char="•"/>
                  <a:defRPr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>
                  <a:lnSpc>
                    <a:spcPct val="90000"/>
                  </a:lnSpc>
                  <a:spcBef>
                    <a:spcPts val="500"/>
                  </a:spcBef>
                  <a:buFont typeface="Arial" charset="0"/>
                  <a:buChar char="•"/>
                  <a:defRPr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charset="0"/>
                  <a:buChar char="•"/>
                  <a:defRPr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charset="0"/>
                  <a:buChar char="•"/>
                  <a:defRPr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charset="0"/>
                  <a:buChar char="•"/>
                  <a:defRPr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charset="0"/>
                  <a:buChar char="•"/>
                  <a:defRPr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>
                  <a:lnSpc>
                    <a:spcPct val="115000"/>
                  </a:lnSpc>
                  <a:spcBef>
                    <a:spcPct val="0"/>
                  </a:spcBef>
                  <a:spcAft>
                    <a:spcPts val="1000"/>
                  </a:spcAft>
                  <a:buFontTx/>
                  <a:buNone/>
                </a:pPr>
                <a:r>
                  <a:rPr lang="pl-PL" altLang="pl-PL" sz="1000" dirty="0">
                    <a:latin typeface="Times New Roman" pitchFamily="18" charset="0"/>
                    <a:ea typeface="Calibri" pitchFamily="34" charset="0"/>
                    <a:cs typeface="Times New Roman" pitchFamily="18" charset="0"/>
                  </a:rPr>
                  <a:t>podlaskie</a:t>
                </a:r>
                <a:endParaRPr lang="pl-PL" altLang="pl-PL" sz="1100" dirty="0">
                  <a:ea typeface="Calibri" pitchFamily="34" charset="0"/>
                  <a:cs typeface="Times New Roman" pitchFamily="18" charset="0"/>
                </a:endParaRPr>
              </a:p>
            </p:txBody>
          </p:sp>
          <p:sp>
            <p:nvSpPr>
              <p:cNvPr id="85" name="Pole tekstowe 6">
                <a:extLst>
                  <a:ext uri="{FF2B5EF4-FFF2-40B4-BE49-F238E27FC236}">
                    <a16:creationId xmlns:a16="http://schemas.microsoft.com/office/drawing/2014/main" id="{E0DE0AC9-6195-4B89-91C6-34CC39C1B49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830963" y="2981090"/>
                <a:ext cx="1168400" cy="29398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635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lnSpc>
                    <a:spcPct val="90000"/>
                  </a:lnSpc>
                  <a:spcBef>
                    <a:spcPts val="1000"/>
                  </a:spcBef>
                  <a:buFont typeface="Arial" charset="0"/>
                  <a:buChar char="•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>
                  <a:lnSpc>
                    <a:spcPct val="90000"/>
                  </a:lnSpc>
                  <a:spcBef>
                    <a:spcPts val="500"/>
                  </a:spcBef>
                  <a:buFont typeface="Arial" charset="0"/>
                  <a:buChar char="•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>
                  <a:lnSpc>
                    <a:spcPct val="90000"/>
                  </a:lnSpc>
                  <a:spcBef>
                    <a:spcPts val="500"/>
                  </a:spcBef>
                  <a:buFont typeface="Arial" charset="0"/>
                  <a:buChar char="•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>
                  <a:lnSpc>
                    <a:spcPct val="90000"/>
                  </a:lnSpc>
                  <a:spcBef>
                    <a:spcPts val="500"/>
                  </a:spcBef>
                  <a:buFont typeface="Arial" charset="0"/>
                  <a:buChar char="•"/>
                  <a:defRPr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>
                  <a:lnSpc>
                    <a:spcPct val="90000"/>
                  </a:lnSpc>
                  <a:spcBef>
                    <a:spcPts val="500"/>
                  </a:spcBef>
                  <a:buFont typeface="Arial" charset="0"/>
                  <a:buChar char="•"/>
                  <a:defRPr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charset="0"/>
                  <a:buChar char="•"/>
                  <a:defRPr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charset="0"/>
                  <a:buChar char="•"/>
                  <a:defRPr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charset="0"/>
                  <a:buChar char="•"/>
                  <a:defRPr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charset="0"/>
                  <a:buChar char="•"/>
                  <a:defRPr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>
                  <a:lnSpc>
                    <a:spcPct val="115000"/>
                  </a:lnSpc>
                  <a:spcBef>
                    <a:spcPct val="0"/>
                  </a:spcBef>
                  <a:spcAft>
                    <a:spcPts val="1000"/>
                  </a:spcAft>
                  <a:buFontTx/>
                  <a:buNone/>
                </a:pPr>
                <a:r>
                  <a:rPr lang="pl-PL" altLang="pl-PL" sz="1000" dirty="0">
                    <a:latin typeface="Times New Roman" pitchFamily="18" charset="0"/>
                    <a:ea typeface="Calibri" pitchFamily="34" charset="0"/>
                    <a:cs typeface="Times New Roman" pitchFamily="18" charset="0"/>
                  </a:rPr>
                  <a:t>wielkopolskie</a:t>
                </a:r>
                <a:endParaRPr lang="pl-PL" altLang="pl-PL" sz="1100" dirty="0">
                  <a:ea typeface="Calibri" pitchFamily="34" charset="0"/>
                  <a:cs typeface="Times New Roman" pitchFamily="18" charset="0"/>
                </a:endParaRPr>
              </a:p>
            </p:txBody>
          </p:sp>
          <p:sp>
            <p:nvSpPr>
              <p:cNvPr id="86" name="Pole tekstowe 7">
                <a:extLst>
                  <a:ext uri="{FF2B5EF4-FFF2-40B4-BE49-F238E27FC236}">
                    <a16:creationId xmlns:a16="http://schemas.microsoft.com/office/drawing/2014/main" id="{EC8524BD-9801-4642-A905-571AA531D10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8316805" y="3361315"/>
                <a:ext cx="755015" cy="2857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635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lnSpc>
                    <a:spcPct val="90000"/>
                  </a:lnSpc>
                  <a:spcBef>
                    <a:spcPts val="1000"/>
                  </a:spcBef>
                  <a:buFont typeface="Arial" charset="0"/>
                  <a:buChar char="•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>
                  <a:lnSpc>
                    <a:spcPct val="90000"/>
                  </a:lnSpc>
                  <a:spcBef>
                    <a:spcPts val="500"/>
                  </a:spcBef>
                  <a:buFont typeface="Arial" charset="0"/>
                  <a:buChar char="•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>
                  <a:lnSpc>
                    <a:spcPct val="90000"/>
                  </a:lnSpc>
                  <a:spcBef>
                    <a:spcPts val="500"/>
                  </a:spcBef>
                  <a:buFont typeface="Arial" charset="0"/>
                  <a:buChar char="•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>
                  <a:lnSpc>
                    <a:spcPct val="90000"/>
                  </a:lnSpc>
                  <a:spcBef>
                    <a:spcPts val="500"/>
                  </a:spcBef>
                  <a:buFont typeface="Arial" charset="0"/>
                  <a:buChar char="•"/>
                  <a:defRPr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>
                  <a:lnSpc>
                    <a:spcPct val="90000"/>
                  </a:lnSpc>
                  <a:spcBef>
                    <a:spcPts val="500"/>
                  </a:spcBef>
                  <a:buFont typeface="Arial" charset="0"/>
                  <a:buChar char="•"/>
                  <a:defRPr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charset="0"/>
                  <a:buChar char="•"/>
                  <a:defRPr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charset="0"/>
                  <a:buChar char="•"/>
                  <a:defRPr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charset="0"/>
                  <a:buChar char="•"/>
                  <a:defRPr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charset="0"/>
                  <a:buChar char="•"/>
                  <a:defRPr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>
                  <a:lnSpc>
                    <a:spcPct val="115000"/>
                  </a:lnSpc>
                  <a:spcBef>
                    <a:spcPct val="0"/>
                  </a:spcBef>
                  <a:spcAft>
                    <a:spcPts val="1000"/>
                  </a:spcAft>
                  <a:buFontTx/>
                  <a:buNone/>
                </a:pPr>
                <a:r>
                  <a:rPr lang="pl-PL" altLang="pl-PL" sz="1000" dirty="0">
                    <a:latin typeface="Times New Roman" pitchFamily="18" charset="0"/>
                    <a:ea typeface="Calibri" pitchFamily="34" charset="0"/>
                    <a:cs typeface="Times New Roman" pitchFamily="18" charset="0"/>
                  </a:rPr>
                  <a:t>łódzkie</a:t>
                </a:r>
                <a:endParaRPr lang="pl-PL" altLang="pl-PL" sz="1100" dirty="0">
                  <a:ea typeface="Calibri" pitchFamily="34" charset="0"/>
                  <a:cs typeface="Times New Roman" pitchFamily="18" charset="0"/>
                </a:endParaRPr>
              </a:p>
            </p:txBody>
          </p:sp>
          <p:sp>
            <p:nvSpPr>
              <p:cNvPr id="87" name="Pole tekstowe 12">
                <a:extLst>
                  <a:ext uri="{FF2B5EF4-FFF2-40B4-BE49-F238E27FC236}">
                    <a16:creationId xmlns:a16="http://schemas.microsoft.com/office/drawing/2014/main" id="{811E6817-E570-4811-AECA-C8B90D1656E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8400039" y="4798639"/>
                <a:ext cx="937895" cy="24636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635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lnSpc>
                    <a:spcPct val="90000"/>
                  </a:lnSpc>
                  <a:spcBef>
                    <a:spcPts val="1000"/>
                  </a:spcBef>
                  <a:buFont typeface="Arial" charset="0"/>
                  <a:buChar char="•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>
                  <a:lnSpc>
                    <a:spcPct val="90000"/>
                  </a:lnSpc>
                  <a:spcBef>
                    <a:spcPts val="500"/>
                  </a:spcBef>
                  <a:buFont typeface="Arial" charset="0"/>
                  <a:buChar char="•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>
                  <a:lnSpc>
                    <a:spcPct val="90000"/>
                  </a:lnSpc>
                  <a:spcBef>
                    <a:spcPts val="500"/>
                  </a:spcBef>
                  <a:buFont typeface="Arial" charset="0"/>
                  <a:buChar char="•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>
                  <a:lnSpc>
                    <a:spcPct val="90000"/>
                  </a:lnSpc>
                  <a:spcBef>
                    <a:spcPts val="500"/>
                  </a:spcBef>
                  <a:buFont typeface="Arial" charset="0"/>
                  <a:buChar char="•"/>
                  <a:defRPr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>
                  <a:lnSpc>
                    <a:spcPct val="90000"/>
                  </a:lnSpc>
                  <a:spcBef>
                    <a:spcPts val="500"/>
                  </a:spcBef>
                  <a:buFont typeface="Arial" charset="0"/>
                  <a:buChar char="•"/>
                  <a:defRPr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charset="0"/>
                  <a:buChar char="•"/>
                  <a:defRPr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charset="0"/>
                  <a:buChar char="•"/>
                  <a:defRPr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charset="0"/>
                  <a:buChar char="•"/>
                  <a:defRPr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charset="0"/>
                  <a:buChar char="•"/>
                  <a:defRPr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>
                  <a:lnSpc>
                    <a:spcPct val="115000"/>
                  </a:lnSpc>
                  <a:spcBef>
                    <a:spcPct val="0"/>
                  </a:spcBef>
                  <a:spcAft>
                    <a:spcPts val="1000"/>
                  </a:spcAft>
                  <a:buFontTx/>
                  <a:buNone/>
                </a:pPr>
                <a:r>
                  <a:rPr lang="pl-PL" altLang="pl-PL" sz="1000" dirty="0">
                    <a:latin typeface="Times New Roman" pitchFamily="18" charset="0"/>
                    <a:ea typeface="Calibri" pitchFamily="34" charset="0"/>
                    <a:cs typeface="Times New Roman" pitchFamily="18" charset="0"/>
                  </a:rPr>
                  <a:t>małopolskie</a:t>
                </a:r>
                <a:endParaRPr lang="pl-PL" altLang="pl-PL" sz="1100" dirty="0">
                  <a:ea typeface="Calibri" pitchFamily="34" charset="0"/>
                  <a:cs typeface="Times New Roman" pitchFamily="18" charset="0"/>
                </a:endParaRPr>
              </a:p>
            </p:txBody>
          </p:sp>
        </p:grpSp>
        <mc:AlternateContent xmlns:mc="http://schemas.openxmlformats.org/markup-compatibility/2006">
          <mc:Choice xmlns:p14="http://schemas.microsoft.com/office/powerpoint/2010/main" Requires="p14">
            <p:contentPart p14:bwMode="auto" r:id="rId4">
              <p14:nvContentPartPr>
                <p14:cNvPr id="89" name="Pismo odręczne 88">
                  <a:extLst>
                    <a:ext uri="{FF2B5EF4-FFF2-40B4-BE49-F238E27FC236}">
                      <a16:creationId xmlns:a16="http://schemas.microsoft.com/office/drawing/2014/main" id="{4F4E7934-2184-4C45-AFBB-48D72F95BDD0}"/>
                    </a:ext>
                  </a:extLst>
                </p14:cNvPr>
                <p14:cNvContentPartPr/>
                <p14:nvPr/>
              </p14:nvContentPartPr>
              <p14:xfrm>
                <a:off x="8289437" y="1229041"/>
                <a:ext cx="360" cy="360"/>
              </p14:xfrm>
            </p:contentPart>
          </mc:Choice>
          <mc:Fallback>
            <p:pic>
              <p:nvPicPr>
                <p:cNvPr id="89" name="Pismo odręczne 88">
                  <a:extLst>
                    <a:ext uri="{FF2B5EF4-FFF2-40B4-BE49-F238E27FC236}">
                      <a16:creationId xmlns:a16="http://schemas.microsoft.com/office/drawing/2014/main" id="{4F4E7934-2184-4C45-AFBB-48D72F95BDD0}"/>
                    </a:ext>
                  </a:extLst>
                </p:cNvPr>
                <p:cNvPicPr/>
                <p:nvPr/>
              </p:nvPicPr>
              <p:blipFill>
                <a:blip r:embed="rId5"/>
                <a:stretch>
                  <a:fillRect/>
                </a:stretch>
              </p:blipFill>
              <p:spPr>
                <a:xfrm>
                  <a:off x="8226437" y="1166041"/>
                  <a:ext cx="126000" cy="126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">
              <p14:nvContentPartPr>
                <p14:cNvPr id="90" name="Pismo odręczne 89">
                  <a:extLst>
                    <a:ext uri="{FF2B5EF4-FFF2-40B4-BE49-F238E27FC236}">
                      <a16:creationId xmlns:a16="http://schemas.microsoft.com/office/drawing/2014/main" id="{A10AD4D2-856B-44D6-93EC-12A5B1B595FF}"/>
                    </a:ext>
                  </a:extLst>
                </p14:cNvPr>
                <p14:cNvContentPartPr/>
                <p14:nvPr/>
              </p14:nvContentPartPr>
              <p14:xfrm>
                <a:off x="10742477" y="1562401"/>
                <a:ext cx="360" cy="360"/>
              </p14:xfrm>
            </p:contentPart>
          </mc:Choice>
          <mc:Fallback>
            <p:pic>
              <p:nvPicPr>
                <p:cNvPr id="90" name="Pismo odręczne 89">
                  <a:extLst>
                    <a:ext uri="{FF2B5EF4-FFF2-40B4-BE49-F238E27FC236}">
                      <a16:creationId xmlns:a16="http://schemas.microsoft.com/office/drawing/2014/main" id="{A10AD4D2-856B-44D6-93EC-12A5B1B595FF}"/>
                    </a:ext>
                  </a:extLst>
                </p:cNvPr>
                <p:cNvPicPr/>
                <p:nvPr/>
              </p:nvPicPr>
              <p:blipFill>
                <a:blip r:embed="rId5"/>
                <a:stretch>
                  <a:fillRect/>
                </a:stretch>
              </p:blipFill>
              <p:spPr>
                <a:xfrm>
                  <a:off x="10679477" y="1499401"/>
                  <a:ext cx="126000" cy="126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">
              <p14:nvContentPartPr>
                <p14:cNvPr id="91" name="Pismo odręczne 90">
                  <a:extLst>
                    <a:ext uri="{FF2B5EF4-FFF2-40B4-BE49-F238E27FC236}">
                      <a16:creationId xmlns:a16="http://schemas.microsoft.com/office/drawing/2014/main" id="{EB2F5905-F74F-4666-ACB8-C28658B61873}"/>
                    </a:ext>
                  </a:extLst>
                </p14:cNvPr>
                <p14:cNvContentPartPr/>
                <p14:nvPr/>
              </p14:nvContentPartPr>
              <p14:xfrm>
                <a:off x="7999277" y="3340081"/>
                <a:ext cx="360" cy="360"/>
              </p14:xfrm>
            </p:contentPart>
          </mc:Choice>
          <mc:Fallback>
            <p:pic>
              <p:nvPicPr>
                <p:cNvPr id="91" name="Pismo odręczne 90">
                  <a:extLst>
                    <a:ext uri="{FF2B5EF4-FFF2-40B4-BE49-F238E27FC236}">
                      <a16:creationId xmlns:a16="http://schemas.microsoft.com/office/drawing/2014/main" id="{EB2F5905-F74F-4666-ACB8-C28658B61873}"/>
                    </a:ext>
                  </a:extLst>
                </p:cNvPr>
                <p:cNvPicPr/>
                <p:nvPr/>
              </p:nvPicPr>
              <p:blipFill>
                <a:blip r:embed="rId5"/>
                <a:stretch>
                  <a:fillRect/>
                </a:stretch>
              </p:blipFill>
              <p:spPr>
                <a:xfrm>
                  <a:off x="7936277" y="3277081"/>
                  <a:ext cx="126000" cy="126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">
              <p14:nvContentPartPr>
                <p14:cNvPr id="92" name="Pismo odręczne 91">
                  <a:extLst>
                    <a:ext uri="{FF2B5EF4-FFF2-40B4-BE49-F238E27FC236}">
                      <a16:creationId xmlns:a16="http://schemas.microsoft.com/office/drawing/2014/main" id="{A7ACC74D-818D-4763-8377-D8DA34D64144}"/>
                    </a:ext>
                  </a:extLst>
                </p14:cNvPr>
                <p14:cNvContentPartPr/>
                <p14:nvPr/>
              </p14:nvContentPartPr>
              <p14:xfrm>
                <a:off x="8554397" y="3673081"/>
                <a:ext cx="360" cy="360"/>
              </p14:xfrm>
            </p:contentPart>
          </mc:Choice>
          <mc:Fallback>
            <p:pic>
              <p:nvPicPr>
                <p:cNvPr id="92" name="Pismo odręczne 91">
                  <a:extLst>
                    <a:ext uri="{FF2B5EF4-FFF2-40B4-BE49-F238E27FC236}">
                      <a16:creationId xmlns:a16="http://schemas.microsoft.com/office/drawing/2014/main" id="{A7ACC74D-818D-4763-8377-D8DA34D64144}"/>
                    </a:ext>
                  </a:extLst>
                </p:cNvPr>
                <p:cNvPicPr/>
                <p:nvPr/>
              </p:nvPicPr>
              <p:blipFill>
                <a:blip r:embed="rId5"/>
                <a:stretch>
                  <a:fillRect/>
                </a:stretch>
              </p:blipFill>
              <p:spPr>
                <a:xfrm>
                  <a:off x="8491397" y="3610081"/>
                  <a:ext cx="126000" cy="126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">
              <p14:nvContentPartPr>
                <p14:cNvPr id="93" name="Pismo odręczne 92">
                  <a:extLst>
                    <a:ext uri="{FF2B5EF4-FFF2-40B4-BE49-F238E27FC236}">
                      <a16:creationId xmlns:a16="http://schemas.microsoft.com/office/drawing/2014/main" id="{19FE2F74-3A31-4FB9-B756-DE45C1D7C1F5}"/>
                    </a:ext>
                  </a:extLst>
                </p14:cNvPr>
                <p14:cNvContentPartPr/>
                <p14:nvPr/>
              </p14:nvContentPartPr>
              <p14:xfrm>
                <a:off x="9366557" y="5211721"/>
                <a:ext cx="360" cy="360"/>
              </p14:xfrm>
            </p:contentPart>
          </mc:Choice>
          <mc:Fallback>
            <p:pic>
              <p:nvPicPr>
                <p:cNvPr id="93" name="Pismo odręczne 92">
                  <a:extLst>
                    <a:ext uri="{FF2B5EF4-FFF2-40B4-BE49-F238E27FC236}">
                      <a16:creationId xmlns:a16="http://schemas.microsoft.com/office/drawing/2014/main" id="{19FE2F74-3A31-4FB9-B756-DE45C1D7C1F5}"/>
                    </a:ext>
                  </a:extLst>
                </p:cNvPr>
                <p:cNvPicPr/>
                <p:nvPr/>
              </p:nvPicPr>
              <p:blipFill>
                <a:blip r:embed="rId5"/>
                <a:stretch>
                  <a:fillRect/>
                </a:stretch>
              </p:blipFill>
              <p:spPr>
                <a:xfrm>
                  <a:off x="9303557" y="5148721"/>
                  <a:ext cx="126000" cy="126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">
              <p14:nvContentPartPr>
                <p14:cNvPr id="2" name="Pismo odręczne 1">
                  <a:extLst>
                    <a:ext uri="{FF2B5EF4-FFF2-40B4-BE49-F238E27FC236}">
                      <a16:creationId xmlns:a16="http://schemas.microsoft.com/office/drawing/2014/main" id="{1D7DEF0A-09B0-80BD-A2EB-68EC1362ED03}"/>
                    </a:ext>
                  </a:extLst>
                </p14:cNvPr>
                <p14:cNvContentPartPr/>
                <p14:nvPr/>
              </p14:nvContentPartPr>
              <p14:xfrm>
                <a:off x="7292411" y="668708"/>
                <a:ext cx="0" cy="0"/>
              </p14:xfrm>
            </p:contentPart>
          </mc:Choice>
          <mc:Fallback>
            <p:pic>
              <p:nvPicPr>
                <p:cNvPr id="2" name="Pismo odręczne 1">
                  <a:extLst>
                    <a:ext uri="{FF2B5EF4-FFF2-40B4-BE49-F238E27FC236}">
                      <a16:creationId xmlns:a16="http://schemas.microsoft.com/office/drawing/2014/main" id="{1D7DEF0A-09B0-80BD-A2EB-68EC1362ED03}"/>
                    </a:ext>
                  </a:extLst>
                </p:cNvPr>
                <p:cNvPicPr/>
                <p:nvPr/>
              </p:nvPicPr>
              <p:blipFill>
                <a:blip r:embed="rId5"/>
                <a:stretch>
                  <a:fillRect/>
                </a:stretch>
              </p:blipFill>
              <p:spPr>
                <a:xfrm>
                  <a:off x="7292411" y="668708"/>
                  <a:ext cx="0" cy="0"/>
                </a:xfrm>
                <a:prstGeom prst="rect">
                  <a:avLst/>
                </a:prstGeom>
              </p:spPr>
            </p:pic>
          </mc:Fallback>
        </mc:AlternateContent>
        <p:sp>
          <p:nvSpPr>
            <p:cNvPr id="48" name="Gwiazda: 5 punktów 47">
              <a:extLst>
                <a:ext uri="{FF2B5EF4-FFF2-40B4-BE49-F238E27FC236}">
                  <a16:creationId xmlns:a16="http://schemas.microsoft.com/office/drawing/2014/main" id="{A437DF7C-C454-0902-9A35-648E988D9228}"/>
                </a:ext>
              </a:extLst>
            </p:cNvPr>
            <p:cNvSpPr/>
            <p:nvPr/>
          </p:nvSpPr>
          <p:spPr>
            <a:xfrm>
              <a:off x="8197273" y="554065"/>
              <a:ext cx="221473" cy="194177"/>
            </a:xfrm>
            <a:prstGeom prst="star5">
              <a:avLst/>
            </a:prstGeom>
            <a:solidFill>
              <a:srgbClr val="00206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50" name="Gwiazda: 5 punktów 49">
              <a:extLst>
                <a:ext uri="{FF2B5EF4-FFF2-40B4-BE49-F238E27FC236}">
                  <a16:creationId xmlns:a16="http://schemas.microsoft.com/office/drawing/2014/main" id="{EDB181E4-3955-0B5E-CA49-D069CB621F66}"/>
                </a:ext>
              </a:extLst>
            </p:cNvPr>
            <p:cNvSpPr/>
            <p:nvPr/>
          </p:nvSpPr>
          <p:spPr>
            <a:xfrm>
              <a:off x="8679660" y="3682814"/>
              <a:ext cx="221473" cy="194177"/>
            </a:xfrm>
            <a:prstGeom prst="star5">
              <a:avLst/>
            </a:prstGeom>
            <a:solidFill>
              <a:srgbClr val="00206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51" name="Gwiazda: 5 punktów 50">
              <a:extLst>
                <a:ext uri="{FF2B5EF4-FFF2-40B4-BE49-F238E27FC236}">
                  <a16:creationId xmlns:a16="http://schemas.microsoft.com/office/drawing/2014/main" id="{E8D59946-21E9-E0DF-9943-C355EAE113C7}"/>
                </a:ext>
              </a:extLst>
            </p:cNvPr>
            <p:cNvSpPr/>
            <p:nvPr/>
          </p:nvSpPr>
          <p:spPr>
            <a:xfrm>
              <a:off x="8504774" y="3630690"/>
              <a:ext cx="221473" cy="194177"/>
            </a:xfrm>
            <a:prstGeom prst="star5">
              <a:avLst/>
            </a:prstGeom>
            <a:solidFill>
              <a:srgbClr val="00206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52" name="Gwiazda: 5 punktów 51">
              <a:extLst>
                <a:ext uri="{FF2B5EF4-FFF2-40B4-BE49-F238E27FC236}">
                  <a16:creationId xmlns:a16="http://schemas.microsoft.com/office/drawing/2014/main" id="{B7E539F8-528E-9BF5-2013-88B832F1E131}"/>
                </a:ext>
              </a:extLst>
            </p:cNvPr>
            <p:cNvSpPr/>
            <p:nvPr/>
          </p:nvSpPr>
          <p:spPr>
            <a:xfrm>
              <a:off x="8801562" y="3536229"/>
              <a:ext cx="221473" cy="194177"/>
            </a:xfrm>
            <a:prstGeom prst="star5">
              <a:avLst/>
            </a:prstGeom>
            <a:solidFill>
              <a:srgbClr val="00206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</p:grpSp>
    </p:spTree>
    <p:extLst>
      <p:ext uri="{BB962C8B-B14F-4D97-AF65-F5344CB8AC3E}">
        <p14:creationId xmlns:p14="http://schemas.microsoft.com/office/powerpoint/2010/main" val="1299859146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203</TotalTime>
  <Words>66</Words>
  <Application>Microsoft Office PowerPoint</Application>
  <PresentationFormat>Panoramiczny</PresentationFormat>
  <Paragraphs>27</Paragraphs>
  <Slides>1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Motyw pakietu Office</vt:lpstr>
      <vt:lpstr>Prezentacja programu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Anna Przetakiewicz</dc:creator>
  <cp:lastModifiedBy>Anna Przetakiewicz</cp:lastModifiedBy>
  <cp:revision>12</cp:revision>
  <cp:lastPrinted>2021-12-06T07:50:24Z</cp:lastPrinted>
  <dcterms:created xsi:type="dcterms:W3CDTF">2020-10-01T09:47:03Z</dcterms:created>
  <dcterms:modified xsi:type="dcterms:W3CDTF">2022-07-25T09:22:22Z</dcterms:modified>
</cp:coreProperties>
</file>