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20" r:id="rId1"/>
  </p:sldMasterIdLst>
  <p:notesMasterIdLst>
    <p:notesMasterId r:id="rId3"/>
  </p:notesMasterIdLst>
  <p:sldIdLst>
    <p:sldId id="256" r:id="rId2"/>
  </p:sldIdLst>
  <p:sldSz cx="28803600" cy="43205400"/>
  <p:notesSz cx="6854825" cy="97139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608">
          <p15:clr>
            <a:srgbClr val="A4A3A4"/>
          </p15:clr>
        </p15:guide>
        <p15:guide id="2" pos="907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6E6"/>
    <a:srgbClr val="99CC00"/>
    <a:srgbClr val="FF9933"/>
    <a:srgbClr val="33CC33"/>
    <a:srgbClr val="FFFF99"/>
    <a:srgbClr val="CCCCFF"/>
    <a:srgbClr val="FFFF00"/>
    <a:srgbClr val="006600"/>
    <a:srgbClr val="99CC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168" autoAdjust="0"/>
  </p:normalViewPr>
  <p:slideViewPr>
    <p:cSldViewPr>
      <p:cViewPr varScale="1">
        <p:scale>
          <a:sx n="17" d="100"/>
          <a:sy n="17" d="100"/>
        </p:scale>
        <p:origin x="3282" y="12"/>
      </p:cViewPr>
      <p:guideLst>
        <p:guide orient="horz" pos="13608"/>
        <p:guide pos="907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spc="0" baseline="0">
                <a:solidFill>
                  <a:schemeClr val="tx1">
                    <a:lumMod val="65000"/>
                    <a:lumOff val="35000"/>
                  </a:schemeClr>
                </a:solidFill>
                <a:latin typeface="+mn-lt"/>
                <a:ea typeface="+mn-ea"/>
                <a:cs typeface="+mn-cs"/>
              </a:defRPr>
            </a:pPr>
            <a:r>
              <a:rPr lang="pl-PL" sz="2000" b="1"/>
              <a:t>Mass of leaves</a:t>
            </a:r>
          </a:p>
        </c:rich>
      </c:tx>
      <c:overlay val="0"/>
      <c:spPr>
        <a:noFill/>
        <a:ln>
          <a:noFill/>
        </a:ln>
        <a:effectLst/>
      </c:spPr>
      <c:txPr>
        <a:bodyPr rot="0" spcFirstLastPara="1" vertOverflow="ellipsis" vert="horz" wrap="square" anchor="ctr" anchorCtr="1"/>
        <a:lstStyle/>
        <a:p>
          <a:pPr>
            <a:defRPr sz="2000" b="1" i="0" u="none" strike="noStrike" kern="1200" spc="0" baseline="0">
              <a:solidFill>
                <a:schemeClr val="tx1">
                  <a:lumMod val="65000"/>
                  <a:lumOff val="35000"/>
                </a:schemeClr>
              </a:solidFill>
              <a:latin typeface="+mn-lt"/>
              <a:ea typeface="+mn-ea"/>
              <a:cs typeface="+mn-cs"/>
            </a:defRPr>
          </a:pPr>
          <a:endParaRPr lang="pl-PL"/>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Arkusz1!$B$2</c:f>
              <c:strCache>
                <c:ptCount val="1"/>
                <c:pt idx="0">
                  <c:v>min</c:v>
                </c:pt>
              </c:strCache>
            </c:strRef>
          </c:tx>
          <c:spPr>
            <a:solidFill>
              <a:schemeClr val="accent1"/>
            </a:solidFill>
            <a:ln>
              <a:noFill/>
            </a:ln>
            <a:effectLst/>
            <a:sp3d/>
          </c:spPr>
          <c:invertIfNegative val="0"/>
          <c:cat>
            <c:strRef>
              <c:f>Arkusz1!$A$3:$A$5</c:f>
              <c:strCache>
                <c:ptCount val="2"/>
                <c:pt idx="0">
                  <c:v>Control</c:v>
                </c:pt>
                <c:pt idx="1">
                  <c:v>Drought + heat</c:v>
                </c:pt>
              </c:strCache>
            </c:strRef>
          </c:cat>
          <c:val>
            <c:numRef>
              <c:f>Arkusz1!$B$3:$B$5</c:f>
              <c:numCache>
                <c:formatCode>General</c:formatCode>
                <c:ptCount val="3"/>
                <c:pt idx="0">
                  <c:v>82.5</c:v>
                </c:pt>
                <c:pt idx="1">
                  <c:v>27.9</c:v>
                </c:pt>
              </c:numCache>
            </c:numRef>
          </c:val>
          <c:extLst>
            <c:ext xmlns:c16="http://schemas.microsoft.com/office/drawing/2014/chart" uri="{C3380CC4-5D6E-409C-BE32-E72D297353CC}">
              <c16:uniqueId val="{00000000-4B9A-4FED-8A37-C85E24EF7A77}"/>
            </c:ext>
          </c:extLst>
        </c:ser>
        <c:ser>
          <c:idx val="1"/>
          <c:order val="1"/>
          <c:tx>
            <c:strRef>
              <c:f>Arkusz1!$C$2</c:f>
              <c:strCache>
                <c:ptCount val="1"/>
                <c:pt idx="0">
                  <c:v>max</c:v>
                </c:pt>
              </c:strCache>
            </c:strRef>
          </c:tx>
          <c:spPr>
            <a:solidFill>
              <a:schemeClr val="accent2"/>
            </a:solidFill>
            <a:ln>
              <a:noFill/>
            </a:ln>
            <a:effectLst/>
            <a:sp3d/>
          </c:spPr>
          <c:invertIfNegative val="0"/>
          <c:cat>
            <c:strRef>
              <c:f>Arkusz1!$A$3:$A$5</c:f>
              <c:strCache>
                <c:ptCount val="2"/>
                <c:pt idx="0">
                  <c:v>Control</c:v>
                </c:pt>
                <c:pt idx="1">
                  <c:v>Drought + heat</c:v>
                </c:pt>
              </c:strCache>
            </c:strRef>
          </c:cat>
          <c:val>
            <c:numRef>
              <c:f>Arkusz1!$C$3:$C$5</c:f>
              <c:numCache>
                <c:formatCode>General</c:formatCode>
                <c:ptCount val="3"/>
                <c:pt idx="0">
                  <c:v>352</c:v>
                </c:pt>
                <c:pt idx="1">
                  <c:v>179</c:v>
                </c:pt>
              </c:numCache>
            </c:numRef>
          </c:val>
          <c:extLst>
            <c:ext xmlns:c16="http://schemas.microsoft.com/office/drawing/2014/chart" uri="{C3380CC4-5D6E-409C-BE32-E72D297353CC}">
              <c16:uniqueId val="{00000001-4B9A-4FED-8A37-C85E24EF7A77}"/>
            </c:ext>
          </c:extLst>
        </c:ser>
        <c:dLbls>
          <c:showLegendKey val="0"/>
          <c:showVal val="0"/>
          <c:showCatName val="0"/>
          <c:showSerName val="0"/>
          <c:showPercent val="0"/>
          <c:showBubbleSize val="0"/>
        </c:dLbls>
        <c:gapWidth val="150"/>
        <c:shape val="box"/>
        <c:axId val="233189488"/>
        <c:axId val="307772864"/>
        <c:axId val="0"/>
      </c:bar3DChart>
      <c:catAx>
        <c:axId val="23318948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pl-PL"/>
          </a:p>
        </c:txPr>
        <c:crossAx val="307772864"/>
        <c:crosses val="autoZero"/>
        <c:auto val="1"/>
        <c:lblAlgn val="ctr"/>
        <c:lblOffset val="100"/>
        <c:noMultiLvlLbl val="0"/>
      </c:catAx>
      <c:valAx>
        <c:axId val="30777286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US" sz="1800"/>
                  <a:t>g</a:t>
                </a:r>
              </a:p>
            </c:rich>
          </c:tx>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pl-PL"/>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pl-PL"/>
          </a:p>
        </c:txPr>
        <c:crossAx val="233189488"/>
        <c:crosses val="autoZero"/>
        <c:crossBetween val="between"/>
      </c:valAx>
      <c:spPr>
        <a:noFill/>
        <a:ln>
          <a:noFill/>
        </a:ln>
        <a:effectLst/>
      </c:spPr>
    </c:plotArea>
    <c:legend>
      <c:legendPos val="b"/>
      <c:layout>
        <c:manualLayout>
          <c:xMode val="edge"/>
          <c:yMode val="edge"/>
          <c:x val="0.3064928533869386"/>
          <c:y val="0.86681153938727096"/>
          <c:w val="0.3811468198325017"/>
          <c:h val="9.82539627961352E-2"/>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pl-P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pl-PL"/>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spc="0" baseline="0">
                <a:solidFill>
                  <a:schemeClr val="tx1">
                    <a:lumMod val="65000"/>
                    <a:lumOff val="35000"/>
                  </a:schemeClr>
                </a:solidFill>
                <a:latin typeface="+mn-lt"/>
                <a:ea typeface="+mn-ea"/>
                <a:cs typeface="+mn-cs"/>
              </a:defRPr>
            </a:pPr>
            <a:r>
              <a:rPr lang="pl-PL" sz="2000" b="1"/>
              <a:t>Assimilation area</a:t>
            </a:r>
          </a:p>
        </c:rich>
      </c:tx>
      <c:overlay val="0"/>
      <c:spPr>
        <a:noFill/>
        <a:ln>
          <a:noFill/>
        </a:ln>
        <a:effectLst/>
      </c:spPr>
      <c:txPr>
        <a:bodyPr rot="0" spcFirstLastPara="1" vertOverflow="ellipsis" vert="horz" wrap="square" anchor="ctr" anchorCtr="1"/>
        <a:lstStyle/>
        <a:p>
          <a:pPr>
            <a:defRPr sz="2000" b="1" i="0" u="none" strike="noStrike" kern="1200" spc="0" baseline="0">
              <a:solidFill>
                <a:schemeClr val="tx1">
                  <a:lumMod val="65000"/>
                  <a:lumOff val="35000"/>
                </a:schemeClr>
              </a:solidFill>
              <a:latin typeface="+mn-lt"/>
              <a:ea typeface="+mn-ea"/>
              <a:cs typeface="+mn-cs"/>
            </a:defRPr>
          </a:pPr>
          <a:endParaRPr lang="pl-PL"/>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Arkusz1!$G$2</c:f>
              <c:strCache>
                <c:ptCount val="1"/>
                <c:pt idx="0">
                  <c:v>min</c:v>
                </c:pt>
              </c:strCache>
            </c:strRef>
          </c:tx>
          <c:spPr>
            <a:solidFill>
              <a:schemeClr val="accent1"/>
            </a:solidFill>
            <a:ln>
              <a:noFill/>
            </a:ln>
            <a:effectLst/>
            <a:sp3d/>
          </c:spPr>
          <c:invertIfNegative val="0"/>
          <c:cat>
            <c:strRef>
              <c:f>Arkusz1!$F$3:$F$5</c:f>
              <c:strCache>
                <c:ptCount val="2"/>
                <c:pt idx="0">
                  <c:v>Control</c:v>
                </c:pt>
                <c:pt idx="1">
                  <c:v>Drought + heat</c:v>
                </c:pt>
              </c:strCache>
            </c:strRef>
          </c:cat>
          <c:val>
            <c:numRef>
              <c:f>Arkusz1!$G$3:$G$5</c:f>
              <c:numCache>
                <c:formatCode>General</c:formatCode>
                <c:ptCount val="3"/>
                <c:pt idx="0">
                  <c:v>675</c:v>
                </c:pt>
                <c:pt idx="1">
                  <c:v>721</c:v>
                </c:pt>
              </c:numCache>
            </c:numRef>
          </c:val>
          <c:extLst>
            <c:ext xmlns:c16="http://schemas.microsoft.com/office/drawing/2014/chart" uri="{C3380CC4-5D6E-409C-BE32-E72D297353CC}">
              <c16:uniqueId val="{00000000-C978-4D42-AB85-B28EBC7E0C54}"/>
            </c:ext>
          </c:extLst>
        </c:ser>
        <c:ser>
          <c:idx val="1"/>
          <c:order val="1"/>
          <c:tx>
            <c:strRef>
              <c:f>Arkusz1!$H$2</c:f>
              <c:strCache>
                <c:ptCount val="1"/>
                <c:pt idx="0">
                  <c:v>max</c:v>
                </c:pt>
              </c:strCache>
            </c:strRef>
          </c:tx>
          <c:spPr>
            <a:solidFill>
              <a:schemeClr val="accent2"/>
            </a:solidFill>
            <a:ln>
              <a:noFill/>
            </a:ln>
            <a:effectLst/>
            <a:sp3d/>
          </c:spPr>
          <c:invertIfNegative val="0"/>
          <c:cat>
            <c:strRef>
              <c:f>Arkusz1!$F$3:$F$5</c:f>
              <c:strCache>
                <c:ptCount val="2"/>
                <c:pt idx="0">
                  <c:v>Control</c:v>
                </c:pt>
                <c:pt idx="1">
                  <c:v>Drought + heat</c:v>
                </c:pt>
              </c:strCache>
            </c:strRef>
          </c:cat>
          <c:val>
            <c:numRef>
              <c:f>Arkusz1!$H$3:$H$5</c:f>
              <c:numCache>
                <c:formatCode>General</c:formatCode>
                <c:ptCount val="3"/>
                <c:pt idx="0">
                  <c:v>6658</c:v>
                </c:pt>
                <c:pt idx="1">
                  <c:v>2643</c:v>
                </c:pt>
              </c:numCache>
            </c:numRef>
          </c:val>
          <c:extLst>
            <c:ext xmlns:c16="http://schemas.microsoft.com/office/drawing/2014/chart" uri="{C3380CC4-5D6E-409C-BE32-E72D297353CC}">
              <c16:uniqueId val="{00000001-C978-4D42-AB85-B28EBC7E0C54}"/>
            </c:ext>
          </c:extLst>
        </c:ser>
        <c:dLbls>
          <c:showLegendKey val="0"/>
          <c:showVal val="0"/>
          <c:showCatName val="0"/>
          <c:showSerName val="0"/>
          <c:showPercent val="0"/>
          <c:showBubbleSize val="0"/>
        </c:dLbls>
        <c:gapWidth val="150"/>
        <c:shape val="box"/>
        <c:axId val="355272448"/>
        <c:axId val="350892688"/>
        <c:axId val="0"/>
      </c:bar3DChart>
      <c:catAx>
        <c:axId val="35527244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pl-PL"/>
          </a:p>
        </c:txPr>
        <c:crossAx val="350892688"/>
        <c:crosses val="autoZero"/>
        <c:auto val="1"/>
        <c:lblAlgn val="ctr"/>
        <c:lblOffset val="100"/>
        <c:noMultiLvlLbl val="0"/>
      </c:catAx>
      <c:valAx>
        <c:axId val="35089268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US" sz="1800"/>
                  <a:t>cm</a:t>
                </a:r>
                <a:r>
                  <a:rPr lang="en-US" sz="1800" baseline="30000"/>
                  <a:t>2</a:t>
                </a:r>
              </a:p>
            </c:rich>
          </c:tx>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pl-PL"/>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pl-PL"/>
          </a:p>
        </c:txPr>
        <c:crossAx val="355272448"/>
        <c:crosses val="autoZero"/>
        <c:crossBetween val="between"/>
      </c:valAx>
      <c:spPr>
        <a:noFill/>
        <a:ln>
          <a:noFill/>
        </a:ln>
        <a:effectLst/>
      </c:spPr>
    </c:plotArea>
    <c:legend>
      <c:legendPos val="b"/>
      <c:layout>
        <c:manualLayout>
          <c:xMode val="edge"/>
          <c:yMode val="edge"/>
          <c:x val="0.33254299424087325"/>
          <c:y val="0.88788103789763251"/>
          <c:w val="0.27255559776683036"/>
          <c:h val="9.2189770884916242E-2"/>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pl-P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pl-PL"/>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spc="0" baseline="0">
                <a:solidFill>
                  <a:schemeClr val="tx1">
                    <a:lumMod val="65000"/>
                    <a:lumOff val="35000"/>
                  </a:schemeClr>
                </a:solidFill>
                <a:latin typeface="+mn-lt"/>
                <a:ea typeface="+mn-ea"/>
                <a:cs typeface="+mn-cs"/>
              </a:defRPr>
            </a:pPr>
            <a:r>
              <a:rPr lang="pl-PL" sz="2000" b="1"/>
              <a:t>SPAD</a:t>
            </a:r>
          </a:p>
        </c:rich>
      </c:tx>
      <c:layout>
        <c:manualLayout>
          <c:xMode val="edge"/>
          <c:yMode val="edge"/>
          <c:x val="0.35689567240113951"/>
          <c:y val="1.9753086419753086E-2"/>
        </c:manualLayout>
      </c:layout>
      <c:overlay val="0"/>
      <c:spPr>
        <a:noFill/>
        <a:ln>
          <a:noFill/>
        </a:ln>
        <a:effectLst/>
      </c:spPr>
      <c:txPr>
        <a:bodyPr rot="0" spcFirstLastPara="1" vertOverflow="ellipsis" vert="horz" wrap="square" anchor="ctr" anchorCtr="1"/>
        <a:lstStyle/>
        <a:p>
          <a:pPr>
            <a:defRPr sz="2000" b="1" i="0" u="none" strike="noStrike" kern="1200" spc="0" baseline="0">
              <a:solidFill>
                <a:schemeClr val="tx1">
                  <a:lumMod val="65000"/>
                  <a:lumOff val="35000"/>
                </a:schemeClr>
              </a:solidFill>
              <a:latin typeface="+mn-lt"/>
              <a:ea typeface="+mn-ea"/>
              <a:cs typeface="+mn-cs"/>
            </a:defRPr>
          </a:pPr>
          <a:endParaRPr lang="pl-PL"/>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Arkusz1!$Q$2</c:f>
              <c:strCache>
                <c:ptCount val="1"/>
                <c:pt idx="0">
                  <c:v>min</c:v>
                </c:pt>
              </c:strCache>
            </c:strRef>
          </c:tx>
          <c:spPr>
            <a:solidFill>
              <a:schemeClr val="accent1"/>
            </a:solidFill>
            <a:ln>
              <a:noFill/>
            </a:ln>
            <a:effectLst/>
            <a:sp3d/>
          </c:spPr>
          <c:invertIfNegative val="0"/>
          <c:cat>
            <c:strRef>
              <c:f>Arkusz1!$P$3:$P$5</c:f>
              <c:strCache>
                <c:ptCount val="2"/>
                <c:pt idx="0">
                  <c:v>Control</c:v>
                </c:pt>
                <c:pt idx="1">
                  <c:v>Drought + heat</c:v>
                </c:pt>
              </c:strCache>
            </c:strRef>
          </c:cat>
          <c:val>
            <c:numRef>
              <c:f>Arkusz1!$Q$3:$Q$5</c:f>
              <c:numCache>
                <c:formatCode>General</c:formatCode>
                <c:ptCount val="3"/>
                <c:pt idx="0">
                  <c:v>28.3</c:v>
                </c:pt>
                <c:pt idx="1">
                  <c:v>22</c:v>
                </c:pt>
              </c:numCache>
            </c:numRef>
          </c:val>
          <c:extLst>
            <c:ext xmlns:c16="http://schemas.microsoft.com/office/drawing/2014/chart" uri="{C3380CC4-5D6E-409C-BE32-E72D297353CC}">
              <c16:uniqueId val="{00000000-ABE2-4449-BDAC-C87166D4ADC5}"/>
            </c:ext>
          </c:extLst>
        </c:ser>
        <c:ser>
          <c:idx val="1"/>
          <c:order val="1"/>
          <c:tx>
            <c:strRef>
              <c:f>Arkusz1!$R$2</c:f>
              <c:strCache>
                <c:ptCount val="1"/>
                <c:pt idx="0">
                  <c:v>max</c:v>
                </c:pt>
              </c:strCache>
            </c:strRef>
          </c:tx>
          <c:spPr>
            <a:solidFill>
              <a:schemeClr val="accent2"/>
            </a:solidFill>
            <a:ln>
              <a:noFill/>
            </a:ln>
            <a:effectLst/>
            <a:sp3d/>
          </c:spPr>
          <c:invertIfNegative val="0"/>
          <c:cat>
            <c:strRef>
              <c:f>Arkusz1!$P$3:$P$5</c:f>
              <c:strCache>
                <c:ptCount val="2"/>
                <c:pt idx="0">
                  <c:v>Control</c:v>
                </c:pt>
                <c:pt idx="1">
                  <c:v>Drought + heat</c:v>
                </c:pt>
              </c:strCache>
            </c:strRef>
          </c:cat>
          <c:val>
            <c:numRef>
              <c:f>Arkusz1!$R$3:$R$5</c:f>
              <c:numCache>
                <c:formatCode>General</c:formatCode>
                <c:ptCount val="3"/>
                <c:pt idx="0">
                  <c:v>45</c:v>
                </c:pt>
                <c:pt idx="1">
                  <c:v>56.7</c:v>
                </c:pt>
              </c:numCache>
            </c:numRef>
          </c:val>
          <c:extLst>
            <c:ext xmlns:c16="http://schemas.microsoft.com/office/drawing/2014/chart" uri="{C3380CC4-5D6E-409C-BE32-E72D297353CC}">
              <c16:uniqueId val="{00000001-ABE2-4449-BDAC-C87166D4ADC5}"/>
            </c:ext>
          </c:extLst>
        </c:ser>
        <c:dLbls>
          <c:showLegendKey val="0"/>
          <c:showVal val="0"/>
          <c:showCatName val="0"/>
          <c:showSerName val="0"/>
          <c:showPercent val="0"/>
          <c:showBubbleSize val="0"/>
        </c:dLbls>
        <c:gapWidth val="150"/>
        <c:shape val="box"/>
        <c:axId val="357213024"/>
        <c:axId val="357212040"/>
        <c:axId val="0"/>
      </c:bar3DChart>
      <c:catAx>
        <c:axId val="35721302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pl-PL"/>
          </a:p>
        </c:txPr>
        <c:crossAx val="357212040"/>
        <c:crosses val="autoZero"/>
        <c:auto val="1"/>
        <c:lblAlgn val="ctr"/>
        <c:lblOffset val="100"/>
        <c:noMultiLvlLbl val="0"/>
      </c:catAx>
      <c:valAx>
        <c:axId val="3572120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pl-PL"/>
          </a:p>
        </c:txPr>
        <c:crossAx val="357213024"/>
        <c:crosses val="autoZero"/>
        <c:crossBetween val="between"/>
      </c:valAx>
      <c:spPr>
        <a:noFill/>
        <a:ln>
          <a:noFill/>
        </a:ln>
        <a:effectLst/>
      </c:spPr>
    </c:plotArea>
    <c:legend>
      <c:legendPos val="b"/>
      <c:layout>
        <c:manualLayout>
          <c:xMode val="edge"/>
          <c:yMode val="edge"/>
          <c:x val="0.34050224971878518"/>
          <c:y val="0.87185394870961597"/>
          <c:w val="0.28090007499062619"/>
          <c:h val="9.420474996485606E-2"/>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pl-P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pl-PL"/>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spc="0" baseline="0">
                <a:solidFill>
                  <a:schemeClr val="tx1">
                    <a:lumMod val="65000"/>
                    <a:lumOff val="35000"/>
                  </a:schemeClr>
                </a:solidFill>
                <a:latin typeface="+mn-lt"/>
                <a:ea typeface="+mn-ea"/>
                <a:cs typeface="+mn-cs"/>
              </a:defRPr>
            </a:pPr>
            <a:r>
              <a:rPr lang="pl-PL" sz="2000" b="1" dirty="0" err="1"/>
              <a:t>Height</a:t>
            </a:r>
            <a:r>
              <a:rPr lang="pl-PL" sz="2000" b="1" dirty="0"/>
              <a:t> of</a:t>
            </a:r>
            <a:r>
              <a:rPr lang="pl-PL" sz="2000" b="1" baseline="0" dirty="0"/>
              <a:t> </a:t>
            </a:r>
            <a:r>
              <a:rPr lang="pl-PL" sz="2000" b="1" baseline="0" dirty="0" err="1"/>
              <a:t>plants</a:t>
            </a:r>
            <a:endParaRPr lang="pl-PL" sz="2000" b="1" dirty="0"/>
          </a:p>
        </c:rich>
      </c:tx>
      <c:overlay val="0"/>
      <c:spPr>
        <a:noFill/>
        <a:ln>
          <a:noFill/>
        </a:ln>
        <a:effectLst/>
      </c:spPr>
      <c:txPr>
        <a:bodyPr rot="0" spcFirstLastPara="1" vertOverflow="ellipsis" vert="horz" wrap="square" anchor="ctr" anchorCtr="1"/>
        <a:lstStyle/>
        <a:p>
          <a:pPr>
            <a:defRPr sz="2000" b="1" i="0" u="none" strike="noStrike" kern="1200" spc="0" baseline="0">
              <a:solidFill>
                <a:schemeClr val="tx1">
                  <a:lumMod val="65000"/>
                  <a:lumOff val="35000"/>
                </a:schemeClr>
              </a:solidFill>
              <a:latin typeface="+mn-lt"/>
              <a:ea typeface="+mn-ea"/>
              <a:cs typeface="+mn-cs"/>
            </a:defRPr>
          </a:pPr>
          <a:endParaRPr lang="pl-PL"/>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21730512088745468"/>
          <c:y val="0.16259489532392626"/>
          <c:w val="0.77331990120770311"/>
          <c:h val="0.51283943752746286"/>
        </c:manualLayout>
      </c:layout>
      <c:bar3DChart>
        <c:barDir val="col"/>
        <c:grouping val="clustered"/>
        <c:varyColors val="0"/>
        <c:ser>
          <c:idx val="0"/>
          <c:order val="0"/>
          <c:tx>
            <c:strRef>
              <c:f>Arkusz1!$V$2</c:f>
              <c:strCache>
                <c:ptCount val="1"/>
                <c:pt idx="0">
                  <c:v>min</c:v>
                </c:pt>
              </c:strCache>
            </c:strRef>
          </c:tx>
          <c:spPr>
            <a:solidFill>
              <a:schemeClr val="accent1"/>
            </a:solidFill>
            <a:ln>
              <a:noFill/>
            </a:ln>
            <a:effectLst/>
            <a:sp3d/>
          </c:spPr>
          <c:invertIfNegative val="0"/>
          <c:cat>
            <c:strRef>
              <c:f>Arkusz1!$U$3:$U$5</c:f>
              <c:strCache>
                <c:ptCount val="2"/>
                <c:pt idx="0">
                  <c:v>Control</c:v>
                </c:pt>
                <c:pt idx="1">
                  <c:v>Drought + heat</c:v>
                </c:pt>
              </c:strCache>
            </c:strRef>
          </c:cat>
          <c:val>
            <c:numRef>
              <c:f>Arkusz1!$V$3:$V$5</c:f>
              <c:numCache>
                <c:formatCode>General</c:formatCode>
                <c:ptCount val="3"/>
                <c:pt idx="0">
                  <c:v>47</c:v>
                </c:pt>
                <c:pt idx="1">
                  <c:v>42</c:v>
                </c:pt>
              </c:numCache>
            </c:numRef>
          </c:val>
          <c:extLst>
            <c:ext xmlns:c16="http://schemas.microsoft.com/office/drawing/2014/chart" uri="{C3380CC4-5D6E-409C-BE32-E72D297353CC}">
              <c16:uniqueId val="{00000000-09DE-41DC-9036-BAC221DC0B41}"/>
            </c:ext>
          </c:extLst>
        </c:ser>
        <c:ser>
          <c:idx val="1"/>
          <c:order val="1"/>
          <c:tx>
            <c:strRef>
              <c:f>Arkusz1!$W$2</c:f>
              <c:strCache>
                <c:ptCount val="1"/>
                <c:pt idx="0">
                  <c:v>max</c:v>
                </c:pt>
              </c:strCache>
            </c:strRef>
          </c:tx>
          <c:spPr>
            <a:solidFill>
              <a:schemeClr val="accent2"/>
            </a:solidFill>
            <a:ln>
              <a:noFill/>
            </a:ln>
            <a:effectLst/>
            <a:sp3d/>
          </c:spPr>
          <c:invertIfNegative val="0"/>
          <c:cat>
            <c:strRef>
              <c:f>Arkusz1!$U$3:$U$5</c:f>
              <c:strCache>
                <c:ptCount val="2"/>
                <c:pt idx="0">
                  <c:v>Control</c:v>
                </c:pt>
                <c:pt idx="1">
                  <c:v>Drought + heat</c:v>
                </c:pt>
              </c:strCache>
            </c:strRef>
          </c:cat>
          <c:val>
            <c:numRef>
              <c:f>Arkusz1!$W$3:$W$5</c:f>
              <c:numCache>
                <c:formatCode>General</c:formatCode>
                <c:ptCount val="3"/>
                <c:pt idx="0">
                  <c:v>98</c:v>
                </c:pt>
                <c:pt idx="1">
                  <c:v>106</c:v>
                </c:pt>
              </c:numCache>
            </c:numRef>
          </c:val>
          <c:extLst>
            <c:ext xmlns:c16="http://schemas.microsoft.com/office/drawing/2014/chart" uri="{C3380CC4-5D6E-409C-BE32-E72D297353CC}">
              <c16:uniqueId val="{00000001-09DE-41DC-9036-BAC221DC0B41}"/>
            </c:ext>
          </c:extLst>
        </c:ser>
        <c:dLbls>
          <c:showLegendKey val="0"/>
          <c:showVal val="0"/>
          <c:showCatName val="0"/>
          <c:showSerName val="0"/>
          <c:showPercent val="0"/>
          <c:showBubbleSize val="0"/>
        </c:dLbls>
        <c:gapWidth val="150"/>
        <c:shape val="box"/>
        <c:axId val="311864736"/>
        <c:axId val="311865064"/>
        <c:axId val="0"/>
      </c:bar3DChart>
      <c:catAx>
        <c:axId val="31186473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pl-PL"/>
          </a:p>
        </c:txPr>
        <c:crossAx val="311865064"/>
        <c:crosses val="autoZero"/>
        <c:auto val="1"/>
        <c:lblAlgn val="ctr"/>
        <c:lblOffset val="100"/>
        <c:noMultiLvlLbl val="0"/>
      </c:catAx>
      <c:valAx>
        <c:axId val="31186506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US" sz="1800"/>
                  <a:t>cm</a:t>
                </a:r>
              </a:p>
            </c:rich>
          </c:tx>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pl-PL"/>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pl-PL"/>
          </a:p>
        </c:txPr>
        <c:crossAx val="311864736"/>
        <c:crosses val="autoZero"/>
        <c:crossBetween val="between"/>
      </c:valAx>
      <c:spPr>
        <a:noFill/>
        <a:ln>
          <a:noFill/>
        </a:ln>
        <a:effectLst/>
      </c:spPr>
    </c:plotArea>
    <c:legend>
      <c:legendPos val="b"/>
      <c:layout>
        <c:manualLayout>
          <c:xMode val="edge"/>
          <c:yMode val="edge"/>
          <c:x val="0.27779229372220376"/>
          <c:y val="0.84076164514450413"/>
          <c:w val="0.29908349977202636"/>
          <c:h val="0.10129594097207235"/>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pl-P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pl-PL"/>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spc="0" baseline="0">
                <a:solidFill>
                  <a:schemeClr val="tx1">
                    <a:lumMod val="65000"/>
                    <a:lumOff val="35000"/>
                  </a:schemeClr>
                </a:solidFill>
                <a:latin typeface="+mn-lt"/>
                <a:ea typeface="+mn-ea"/>
                <a:cs typeface="+mn-cs"/>
              </a:defRPr>
            </a:pPr>
            <a:r>
              <a:rPr lang="pl-PL" sz="2000" b="1"/>
              <a:t>Tuber yield</a:t>
            </a:r>
          </a:p>
        </c:rich>
      </c:tx>
      <c:overlay val="0"/>
      <c:spPr>
        <a:noFill/>
        <a:ln>
          <a:noFill/>
        </a:ln>
        <a:effectLst/>
      </c:spPr>
      <c:txPr>
        <a:bodyPr rot="0" spcFirstLastPara="1" vertOverflow="ellipsis" vert="horz" wrap="square" anchor="ctr" anchorCtr="1"/>
        <a:lstStyle/>
        <a:p>
          <a:pPr>
            <a:defRPr sz="2000" b="1" i="0" u="none" strike="noStrike" kern="1200" spc="0" baseline="0">
              <a:solidFill>
                <a:schemeClr val="tx1">
                  <a:lumMod val="65000"/>
                  <a:lumOff val="35000"/>
                </a:schemeClr>
              </a:solidFill>
              <a:latin typeface="+mn-lt"/>
              <a:ea typeface="+mn-ea"/>
              <a:cs typeface="+mn-cs"/>
            </a:defRPr>
          </a:pPr>
          <a:endParaRPr lang="pl-PL"/>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Arkusz1!$G$26</c:f>
              <c:strCache>
                <c:ptCount val="1"/>
                <c:pt idx="0">
                  <c:v>min</c:v>
                </c:pt>
              </c:strCache>
            </c:strRef>
          </c:tx>
          <c:spPr>
            <a:solidFill>
              <a:schemeClr val="accent1"/>
            </a:solidFill>
            <a:ln>
              <a:noFill/>
            </a:ln>
            <a:effectLst/>
            <a:sp3d/>
          </c:spPr>
          <c:invertIfNegative val="0"/>
          <c:cat>
            <c:strRef>
              <c:f>Arkusz1!$F$27:$F$29</c:f>
              <c:strCache>
                <c:ptCount val="2"/>
                <c:pt idx="0">
                  <c:v>Control</c:v>
                </c:pt>
                <c:pt idx="1">
                  <c:v>Drought + heat</c:v>
                </c:pt>
              </c:strCache>
            </c:strRef>
          </c:cat>
          <c:val>
            <c:numRef>
              <c:f>Arkusz1!$G$27:$G$29</c:f>
              <c:numCache>
                <c:formatCode>General</c:formatCode>
                <c:ptCount val="3"/>
                <c:pt idx="0">
                  <c:v>600</c:v>
                </c:pt>
                <c:pt idx="1">
                  <c:v>306</c:v>
                </c:pt>
              </c:numCache>
            </c:numRef>
          </c:val>
          <c:extLst>
            <c:ext xmlns:c16="http://schemas.microsoft.com/office/drawing/2014/chart" uri="{C3380CC4-5D6E-409C-BE32-E72D297353CC}">
              <c16:uniqueId val="{00000000-1EB4-4701-A05F-6D087F29732B}"/>
            </c:ext>
          </c:extLst>
        </c:ser>
        <c:ser>
          <c:idx val="1"/>
          <c:order val="1"/>
          <c:tx>
            <c:strRef>
              <c:f>Arkusz1!$H$26</c:f>
              <c:strCache>
                <c:ptCount val="1"/>
                <c:pt idx="0">
                  <c:v>max</c:v>
                </c:pt>
              </c:strCache>
            </c:strRef>
          </c:tx>
          <c:spPr>
            <a:solidFill>
              <a:schemeClr val="accent2"/>
            </a:solidFill>
            <a:ln>
              <a:noFill/>
            </a:ln>
            <a:effectLst/>
            <a:sp3d/>
          </c:spPr>
          <c:invertIfNegative val="0"/>
          <c:cat>
            <c:strRef>
              <c:f>Arkusz1!$F$27:$F$29</c:f>
              <c:strCache>
                <c:ptCount val="2"/>
                <c:pt idx="0">
                  <c:v>Control</c:v>
                </c:pt>
                <c:pt idx="1">
                  <c:v>Drought + heat</c:v>
                </c:pt>
              </c:strCache>
            </c:strRef>
          </c:cat>
          <c:val>
            <c:numRef>
              <c:f>Arkusz1!$H$27:$H$29</c:f>
              <c:numCache>
                <c:formatCode>General</c:formatCode>
                <c:ptCount val="3"/>
                <c:pt idx="0">
                  <c:v>1379</c:v>
                </c:pt>
                <c:pt idx="1">
                  <c:v>919</c:v>
                </c:pt>
              </c:numCache>
            </c:numRef>
          </c:val>
          <c:extLst>
            <c:ext xmlns:c16="http://schemas.microsoft.com/office/drawing/2014/chart" uri="{C3380CC4-5D6E-409C-BE32-E72D297353CC}">
              <c16:uniqueId val="{00000001-1EB4-4701-A05F-6D087F29732B}"/>
            </c:ext>
          </c:extLst>
        </c:ser>
        <c:dLbls>
          <c:showLegendKey val="0"/>
          <c:showVal val="0"/>
          <c:showCatName val="0"/>
          <c:showSerName val="0"/>
          <c:showPercent val="0"/>
          <c:showBubbleSize val="0"/>
        </c:dLbls>
        <c:gapWidth val="150"/>
        <c:shape val="box"/>
        <c:axId val="369549136"/>
        <c:axId val="369548480"/>
        <c:axId val="0"/>
      </c:bar3DChart>
      <c:catAx>
        <c:axId val="36954913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pl-PL"/>
          </a:p>
        </c:txPr>
        <c:crossAx val="369548480"/>
        <c:crosses val="autoZero"/>
        <c:auto val="1"/>
        <c:lblAlgn val="ctr"/>
        <c:lblOffset val="100"/>
        <c:noMultiLvlLbl val="0"/>
      </c:catAx>
      <c:valAx>
        <c:axId val="36954848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US" sz="1800"/>
                  <a:t>g/plant</a:t>
                </a:r>
              </a:p>
            </c:rich>
          </c:tx>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pl-PL"/>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pl-PL"/>
          </a:p>
        </c:txPr>
        <c:crossAx val="36954913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pl-P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pl-PL"/>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spc="0" baseline="0">
                <a:solidFill>
                  <a:schemeClr val="tx1">
                    <a:lumMod val="65000"/>
                    <a:lumOff val="35000"/>
                  </a:schemeClr>
                </a:solidFill>
                <a:latin typeface="+mn-lt"/>
                <a:ea typeface="+mn-ea"/>
                <a:cs typeface="+mn-cs"/>
              </a:defRPr>
            </a:pPr>
            <a:r>
              <a:rPr lang="pl-PL" sz="2000" b="1"/>
              <a:t>Share of large tubers</a:t>
            </a:r>
          </a:p>
        </c:rich>
      </c:tx>
      <c:overlay val="0"/>
      <c:spPr>
        <a:noFill/>
        <a:ln>
          <a:noFill/>
        </a:ln>
        <a:effectLst/>
      </c:spPr>
      <c:txPr>
        <a:bodyPr rot="0" spcFirstLastPara="1" vertOverflow="ellipsis" vert="horz" wrap="square" anchor="ctr" anchorCtr="1"/>
        <a:lstStyle/>
        <a:p>
          <a:pPr>
            <a:defRPr sz="2000" b="1" i="0" u="none" strike="noStrike" kern="1200" spc="0" baseline="0">
              <a:solidFill>
                <a:schemeClr val="tx1">
                  <a:lumMod val="65000"/>
                  <a:lumOff val="35000"/>
                </a:schemeClr>
              </a:solidFill>
              <a:latin typeface="+mn-lt"/>
              <a:ea typeface="+mn-ea"/>
              <a:cs typeface="+mn-cs"/>
            </a:defRPr>
          </a:pPr>
          <a:endParaRPr lang="pl-PL"/>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Arkusz1!$L$26</c:f>
              <c:strCache>
                <c:ptCount val="1"/>
                <c:pt idx="0">
                  <c:v>min</c:v>
                </c:pt>
              </c:strCache>
            </c:strRef>
          </c:tx>
          <c:spPr>
            <a:solidFill>
              <a:schemeClr val="accent1"/>
            </a:solidFill>
            <a:ln>
              <a:noFill/>
            </a:ln>
            <a:effectLst/>
            <a:sp3d/>
          </c:spPr>
          <c:invertIfNegative val="0"/>
          <c:cat>
            <c:strRef>
              <c:f>Arkusz1!$K$27:$K$29</c:f>
              <c:strCache>
                <c:ptCount val="2"/>
                <c:pt idx="0">
                  <c:v>Control</c:v>
                </c:pt>
                <c:pt idx="1">
                  <c:v>Drought + heat</c:v>
                </c:pt>
              </c:strCache>
            </c:strRef>
          </c:cat>
          <c:val>
            <c:numRef>
              <c:f>Arkusz1!$L$27:$L$29</c:f>
              <c:numCache>
                <c:formatCode>General</c:formatCode>
                <c:ptCount val="3"/>
                <c:pt idx="0">
                  <c:v>0</c:v>
                </c:pt>
                <c:pt idx="1">
                  <c:v>0</c:v>
                </c:pt>
              </c:numCache>
            </c:numRef>
          </c:val>
          <c:extLst>
            <c:ext xmlns:c16="http://schemas.microsoft.com/office/drawing/2014/chart" uri="{C3380CC4-5D6E-409C-BE32-E72D297353CC}">
              <c16:uniqueId val="{00000000-99B3-44D3-9BCD-1B9AC09EFAA1}"/>
            </c:ext>
          </c:extLst>
        </c:ser>
        <c:ser>
          <c:idx val="1"/>
          <c:order val="1"/>
          <c:tx>
            <c:strRef>
              <c:f>Arkusz1!$M$26</c:f>
              <c:strCache>
                <c:ptCount val="1"/>
                <c:pt idx="0">
                  <c:v>max</c:v>
                </c:pt>
              </c:strCache>
            </c:strRef>
          </c:tx>
          <c:spPr>
            <a:solidFill>
              <a:schemeClr val="accent2"/>
            </a:solidFill>
            <a:ln>
              <a:noFill/>
            </a:ln>
            <a:effectLst/>
            <a:sp3d/>
          </c:spPr>
          <c:invertIfNegative val="0"/>
          <c:cat>
            <c:strRef>
              <c:f>Arkusz1!$K$27:$K$29</c:f>
              <c:strCache>
                <c:ptCount val="2"/>
                <c:pt idx="0">
                  <c:v>Control</c:v>
                </c:pt>
                <c:pt idx="1">
                  <c:v>Drought + heat</c:v>
                </c:pt>
              </c:strCache>
            </c:strRef>
          </c:cat>
          <c:val>
            <c:numRef>
              <c:f>Arkusz1!$M$27:$M$29</c:f>
              <c:numCache>
                <c:formatCode>General</c:formatCode>
                <c:ptCount val="3"/>
                <c:pt idx="0">
                  <c:v>68</c:v>
                </c:pt>
                <c:pt idx="1">
                  <c:v>43</c:v>
                </c:pt>
              </c:numCache>
            </c:numRef>
          </c:val>
          <c:extLst>
            <c:ext xmlns:c16="http://schemas.microsoft.com/office/drawing/2014/chart" uri="{C3380CC4-5D6E-409C-BE32-E72D297353CC}">
              <c16:uniqueId val="{00000001-99B3-44D3-9BCD-1B9AC09EFAA1}"/>
            </c:ext>
          </c:extLst>
        </c:ser>
        <c:dLbls>
          <c:showLegendKey val="0"/>
          <c:showVal val="0"/>
          <c:showCatName val="0"/>
          <c:showSerName val="0"/>
          <c:showPercent val="0"/>
          <c:showBubbleSize val="0"/>
        </c:dLbls>
        <c:gapWidth val="150"/>
        <c:shape val="box"/>
        <c:axId val="177413720"/>
        <c:axId val="177414048"/>
        <c:axId val="0"/>
      </c:bar3DChart>
      <c:catAx>
        <c:axId val="17741372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pl-PL"/>
          </a:p>
        </c:txPr>
        <c:crossAx val="177414048"/>
        <c:crosses val="autoZero"/>
        <c:auto val="1"/>
        <c:lblAlgn val="ctr"/>
        <c:lblOffset val="100"/>
        <c:noMultiLvlLbl val="0"/>
      </c:catAx>
      <c:valAx>
        <c:axId val="17741404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US" sz="1800"/>
                  <a:t>%</a:t>
                </a:r>
              </a:p>
            </c:rich>
          </c:tx>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pl-PL"/>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pl-PL"/>
          </a:p>
        </c:txPr>
        <c:crossAx val="1774137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pl-P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pl-PL"/>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spc="0" baseline="0">
                <a:solidFill>
                  <a:schemeClr val="tx1">
                    <a:lumMod val="65000"/>
                    <a:lumOff val="35000"/>
                  </a:schemeClr>
                </a:solidFill>
                <a:latin typeface="+mn-lt"/>
                <a:ea typeface="+mn-ea"/>
                <a:cs typeface="+mn-cs"/>
              </a:defRPr>
            </a:pPr>
            <a:r>
              <a:rPr lang="pl-PL" sz="2000" b="1"/>
              <a:t>Share of deformations</a:t>
            </a:r>
          </a:p>
        </c:rich>
      </c:tx>
      <c:overlay val="0"/>
      <c:spPr>
        <a:noFill/>
        <a:ln>
          <a:noFill/>
        </a:ln>
        <a:effectLst/>
      </c:spPr>
      <c:txPr>
        <a:bodyPr rot="0" spcFirstLastPara="1" vertOverflow="ellipsis" vert="horz" wrap="square" anchor="ctr" anchorCtr="1"/>
        <a:lstStyle/>
        <a:p>
          <a:pPr>
            <a:defRPr sz="2000" b="1" i="0" u="none" strike="noStrike" kern="1200" spc="0" baseline="0">
              <a:solidFill>
                <a:schemeClr val="tx1">
                  <a:lumMod val="65000"/>
                  <a:lumOff val="35000"/>
                </a:schemeClr>
              </a:solidFill>
              <a:latin typeface="+mn-lt"/>
              <a:ea typeface="+mn-ea"/>
              <a:cs typeface="+mn-cs"/>
            </a:defRPr>
          </a:pPr>
          <a:endParaRPr lang="pl-PL"/>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Arkusz1!$P$25</c:f>
              <c:strCache>
                <c:ptCount val="1"/>
                <c:pt idx="0">
                  <c:v>min</c:v>
                </c:pt>
              </c:strCache>
            </c:strRef>
          </c:tx>
          <c:spPr>
            <a:solidFill>
              <a:schemeClr val="accent1"/>
            </a:solidFill>
            <a:ln>
              <a:noFill/>
            </a:ln>
            <a:effectLst/>
            <a:sp3d/>
          </c:spPr>
          <c:invertIfNegative val="0"/>
          <c:cat>
            <c:strRef>
              <c:f>Arkusz1!$O$26:$O$28</c:f>
              <c:strCache>
                <c:ptCount val="2"/>
                <c:pt idx="0">
                  <c:v>Control</c:v>
                </c:pt>
                <c:pt idx="1">
                  <c:v>Drought + heat</c:v>
                </c:pt>
              </c:strCache>
            </c:strRef>
          </c:cat>
          <c:val>
            <c:numRef>
              <c:f>Arkusz1!$P$26:$P$28</c:f>
              <c:numCache>
                <c:formatCode>General</c:formatCode>
                <c:ptCount val="3"/>
                <c:pt idx="0">
                  <c:v>0</c:v>
                </c:pt>
                <c:pt idx="1">
                  <c:v>0</c:v>
                </c:pt>
              </c:numCache>
            </c:numRef>
          </c:val>
          <c:extLst>
            <c:ext xmlns:c16="http://schemas.microsoft.com/office/drawing/2014/chart" uri="{C3380CC4-5D6E-409C-BE32-E72D297353CC}">
              <c16:uniqueId val="{00000000-0C02-46A7-9954-835AAC30EC67}"/>
            </c:ext>
          </c:extLst>
        </c:ser>
        <c:ser>
          <c:idx val="1"/>
          <c:order val="1"/>
          <c:tx>
            <c:strRef>
              <c:f>Arkusz1!$Q$25</c:f>
              <c:strCache>
                <c:ptCount val="1"/>
                <c:pt idx="0">
                  <c:v>max</c:v>
                </c:pt>
              </c:strCache>
            </c:strRef>
          </c:tx>
          <c:spPr>
            <a:solidFill>
              <a:schemeClr val="accent2"/>
            </a:solidFill>
            <a:ln>
              <a:noFill/>
            </a:ln>
            <a:effectLst/>
            <a:sp3d/>
          </c:spPr>
          <c:invertIfNegative val="0"/>
          <c:cat>
            <c:strRef>
              <c:f>Arkusz1!$O$26:$O$28</c:f>
              <c:strCache>
                <c:ptCount val="2"/>
                <c:pt idx="0">
                  <c:v>Control</c:v>
                </c:pt>
                <c:pt idx="1">
                  <c:v>Drought + heat</c:v>
                </c:pt>
              </c:strCache>
            </c:strRef>
          </c:cat>
          <c:val>
            <c:numRef>
              <c:f>Arkusz1!$Q$26:$Q$28</c:f>
              <c:numCache>
                <c:formatCode>General</c:formatCode>
                <c:ptCount val="3"/>
                <c:pt idx="0">
                  <c:v>23</c:v>
                </c:pt>
                <c:pt idx="1">
                  <c:v>28</c:v>
                </c:pt>
              </c:numCache>
            </c:numRef>
          </c:val>
          <c:extLst>
            <c:ext xmlns:c16="http://schemas.microsoft.com/office/drawing/2014/chart" uri="{C3380CC4-5D6E-409C-BE32-E72D297353CC}">
              <c16:uniqueId val="{00000001-0C02-46A7-9954-835AAC30EC67}"/>
            </c:ext>
          </c:extLst>
        </c:ser>
        <c:dLbls>
          <c:showLegendKey val="0"/>
          <c:showVal val="0"/>
          <c:showCatName val="0"/>
          <c:showSerName val="0"/>
          <c:showPercent val="0"/>
          <c:showBubbleSize val="0"/>
        </c:dLbls>
        <c:gapWidth val="150"/>
        <c:shape val="box"/>
        <c:axId val="304621384"/>
        <c:axId val="304621712"/>
        <c:axId val="0"/>
      </c:bar3DChart>
      <c:catAx>
        <c:axId val="30462138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pl-PL"/>
          </a:p>
        </c:txPr>
        <c:crossAx val="304621712"/>
        <c:crosses val="autoZero"/>
        <c:auto val="1"/>
        <c:lblAlgn val="ctr"/>
        <c:lblOffset val="100"/>
        <c:noMultiLvlLbl val="0"/>
      </c:catAx>
      <c:valAx>
        <c:axId val="30462171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US" sz="1800"/>
                  <a:t>%</a:t>
                </a:r>
              </a:p>
            </c:rich>
          </c:tx>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pl-PL"/>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pl-PL"/>
          </a:p>
        </c:txPr>
        <c:crossAx val="3046213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pl-P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pl-PL"/>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0213" cy="485775"/>
          </a:xfrm>
          <a:prstGeom prst="rect">
            <a:avLst/>
          </a:prstGeom>
        </p:spPr>
        <p:txBody>
          <a:bodyPr vert="horz" lIns="91440" tIns="45720" rIns="91440" bIns="45720" rtlCol="0"/>
          <a:lstStyle>
            <a:lvl1pPr algn="l">
              <a:defRPr sz="1200"/>
            </a:lvl1pPr>
          </a:lstStyle>
          <a:p>
            <a:pPr>
              <a:defRPr/>
            </a:pPr>
            <a:endParaRPr lang="pl-PL"/>
          </a:p>
        </p:txBody>
      </p:sp>
      <p:sp>
        <p:nvSpPr>
          <p:cNvPr id="3" name="Symbol zastępczy daty 2"/>
          <p:cNvSpPr>
            <a:spLocks noGrp="1"/>
          </p:cNvSpPr>
          <p:nvPr>
            <p:ph type="dt" idx="1"/>
          </p:nvPr>
        </p:nvSpPr>
        <p:spPr>
          <a:xfrm>
            <a:off x="3883025" y="0"/>
            <a:ext cx="2970213" cy="485775"/>
          </a:xfrm>
          <a:prstGeom prst="rect">
            <a:avLst/>
          </a:prstGeom>
        </p:spPr>
        <p:txBody>
          <a:bodyPr vert="horz" lIns="91440" tIns="45720" rIns="91440" bIns="45720" rtlCol="0"/>
          <a:lstStyle>
            <a:lvl1pPr algn="r">
              <a:defRPr sz="1200"/>
            </a:lvl1pPr>
          </a:lstStyle>
          <a:p>
            <a:pPr>
              <a:defRPr/>
            </a:pPr>
            <a:fld id="{F6FA61D8-3219-4280-9FDD-C718C8BA3273}" type="datetimeFigureOut">
              <a:rPr lang="pl-PL"/>
              <a:pPr>
                <a:defRPr/>
              </a:pPr>
              <a:t>07.12.2022</a:t>
            </a:fld>
            <a:endParaRPr lang="pl-PL"/>
          </a:p>
        </p:txBody>
      </p:sp>
      <p:sp>
        <p:nvSpPr>
          <p:cNvPr id="4" name="Symbol zastępczy obrazu slajdu 3"/>
          <p:cNvSpPr>
            <a:spLocks noGrp="1" noRot="1" noChangeAspect="1"/>
          </p:cNvSpPr>
          <p:nvPr>
            <p:ph type="sldImg" idx="2"/>
          </p:nvPr>
        </p:nvSpPr>
        <p:spPr>
          <a:xfrm>
            <a:off x="2212975" y="728663"/>
            <a:ext cx="2428875" cy="3643312"/>
          </a:xfrm>
          <a:prstGeom prst="rect">
            <a:avLst/>
          </a:prstGeom>
          <a:noFill/>
          <a:ln w="12700">
            <a:solidFill>
              <a:prstClr val="black"/>
            </a:solidFill>
          </a:ln>
        </p:spPr>
        <p:txBody>
          <a:bodyPr vert="horz" lIns="91440" tIns="45720" rIns="91440" bIns="45720" rtlCol="0" anchor="ctr"/>
          <a:lstStyle/>
          <a:p>
            <a:pPr lvl="0"/>
            <a:endParaRPr lang="pl-PL" noProof="0"/>
          </a:p>
        </p:txBody>
      </p:sp>
      <p:sp>
        <p:nvSpPr>
          <p:cNvPr id="5" name="Symbol zastępczy notatek 4"/>
          <p:cNvSpPr>
            <a:spLocks noGrp="1"/>
          </p:cNvSpPr>
          <p:nvPr>
            <p:ph type="body" sz="quarter" idx="3"/>
          </p:nvPr>
        </p:nvSpPr>
        <p:spPr>
          <a:xfrm>
            <a:off x="685800" y="4614863"/>
            <a:ext cx="5483225" cy="4370387"/>
          </a:xfrm>
          <a:prstGeom prst="rect">
            <a:avLst/>
          </a:prstGeom>
        </p:spPr>
        <p:txBody>
          <a:bodyPr vert="horz" lIns="91440" tIns="45720" rIns="91440" bIns="45720" rtlCol="0">
            <a:normAutofit/>
          </a:bodyPr>
          <a:lstStyle/>
          <a:p>
            <a:pPr lvl="0"/>
            <a:r>
              <a:rPr lang="pl-PL" noProof="0"/>
              <a:t>Kliknij, aby edytować style wzorca tekstu</a:t>
            </a:r>
          </a:p>
          <a:p>
            <a:pPr lvl="1"/>
            <a:r>
              <a:rPr lang="pl-PL" noProof="0"/>
              <a:t>Drugi poziom</a:t>
            </a:r>
          </a:p>
          <a:p>
            <a:pPr lvl="2"/>
            <a:r>
              <a:rPr lang="pl-PL" noProof="0"/>
              <a:t>Trzeci poziom</a:t>
            </a:r>
          </a:p>
          <a:p>
            <a:pPr lvl="3"/>
            <a:r>
              <a:rPr lang="pl-PL" noProof="0"/>
              <a:t>Czwarty poziom</a:t>
            </a:r>
          </a:p>
          <a:p>
            <a:pPr lvl="4"/>
            <a:r>
              <a:rPr lang="pl-PL" noProof="0"/>
              <a:t>Piąty poziom</a:t>
            </a:r>
          </a:p>
        </p:txBody>
      </p:sp>
      <p:sp>
        <p:nvSpPr>
          <p:cNvPr id="6" name="Symbol zastępczy stopki 5"/>
          <p:cNvSpPr>
            <a:spLocks noGrp="1"/>
          </p:cNvSpPr>
          <p:nvPr>
            <p:ph type="ftr" sz="quarter" idx="4"/>
          </p:nvPr>
        </p:nvSpPr>
        <p:spPr>
          <a:xfrm>
            <a:off x="0" y="9226550"/>
            <a:ext cx="2970213" cy="485775"/>
          </a:xfrm>
          <a:prstGeom prst="rect">
            <a:avLst/>
          </a:prstGeom>
        </p:spPr>
        <p:txBody>
          <a:bodyPr vert="horz" lIns="91440" tIns="45720" rIns="91440" bIns="45720" rtlCol="0" anchor="b"/>
          <a:lstStyle>
            <a:lvl1pPr algn="l">
              <a:defRPr sz="1200"/>
            </a:lvl1pPr>
          </a:lstStyle>
          <a:p>
            <a:pPr>
              <a:defRPr/>
            </a:pPr>
            <a:endParaRPr lang="pl-PL"/>
          </a:p>
        </p:txBody>
      </p:sp>
      <p:sp>
        <p:nvSpPr>
          <p:cNvPr id="7" name="Symbol zastępczy numeru slajdu 6"/>
          <p:cNvSpPr>
            <a:spLocks noGrp="1"/>
          </p:cNvSpPr>
          <p:nvPr>
            <p:ph type="sldNum" sz="quarter" idx="5"/>
          </p:nvPr>
        </p:nvSpPr>
        <p:spPr>
          <a:xfrm>
            <a:off x="3883025" y="9226550"/>
            <a:ext cx="2970213" cy="485775"/>
          </a:xfrm>
          <a:prstGeom prst="rect">
            <a:avLst/>
          </a:prstGeom>
        </p:spPr>
        <p:txBody>
          <a:bodyPr vert="horz" lIns="91440" tIns="45720" rIns="91440" bIns="45720" rtlCol="0" anchor="b"/>
          <a:lstStyle>
            <a:lvl1pPr algn="r">
              <a:defRPr sz="1200"/>
            </a:lvl1pPr>
          </a:lstStyle>
          <a:p>
            <a:pPr>
              <a:defRPr/>
            </a:pPr>
            <a:fld id="{A4BEFFE0-5A7B-476E-91F8-9C6E456272D7}" type="slidenum">
              <a:rPr lang="pl-PL"/>
              <a:pPr>
                <a:defRPr/>
              </a:pPr>
              <a:t>‹#›</a:t>
            </a:fld>
            <a:endParaRPr lang="pl-P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600" kern="1200">
        <a:solidFill>
          <a:schemeClr val="tx1"/>
        </a:solidFill>
        <a:latin typeface="+mn-lt"/>
        <a:ea typeface="+mn-ea"/>
        <a:cs typeface="+mn-cs"/>
      </a:defRPr>
    </a:lvl1pPr>
    <a:lvl2pPr marL="602132" algn="l" rtl="0" eaLnBrk="0" fontAlgn="base" hangingPunct="0">
      <a:spcBef>
        <a:spcPct val="30000"/>
      </a:spcBef>
      <a:spcAft>
        <a:spcPct val="0"/>
      </a:spcAft>
      <a:defRPr sz="1600" kern="1200">
        <a:solidFill>
          <a:schemeClr val="tx1"/>
        </a:solidFill>
        <a:latin typeface="+mn-lt"/>
        <a:ea typeface="+mn-ea"/>
        <a:cs typeface="+mn-cs"/>
      </a:defRPr>
    </a:lvl2pPr>
    <a:lvl3pPr marL="1204265" algn="l" rtl="0" eaLnBrk="0" fontAlgn="base" hangingPunct="0">
      <a:spcBef>
        <a:spcPct val="30000"/>
      </a:spcBef>
      <a:spcAft>
        <a:spcPct val="0"/>
      </a:spcAft>
      <a:defRPr sz="1600" kern="1200">
        <a:solidFill>
          <a:schemeClr val="tx1"/>
        </a:solidFill>
        <a:latin typeface="+mn-lt"/>
        <a:ea typeface="+mn-ea"/>
        <a:cs typeface="+mn-cs"/>
      </a:defRPr>
    </a:lvl3pPr>
    <a:lvl4pPr marL="1806397" algn="l" rtl="0" eaLnBrk="0" fontAlgn="base" hangingPunct="0">
      <a:spcBef>
        <a:spcPct val="30000"/>
      </a:spcBef>
      <a:spcAft>
        <a:spcPct val="0"/>
      </a:spcAft>
      <a:defRPr sz="1600" kern="1200">
        <a:solidFill>
          <a:schemeClr val="tx1"/>
        </a:solidFill>
        <a:latin typeface="+mn-lt"/>
        <a:ea typeface="+mn-ea"/>
        <a:cs typeface="+mn-cs"/>
      </a:defRPr>
    </a:lvl4pPr>
    <a:lvl5pPr marL="2408530" algn="l" rtl="0" eaLnBrk="0" fontAlgn="base" hangingPunct="0">
      <a:spcBef>
        <a:spcPct val="30000"/>
      </a:spcBef>
      <a:spcAft>
        <a:spcPct val="0"/>
      </a:spcAft>
      <a:defRPr sz="1600" kern="1200">
        <a:solidFill>
          <a:schemeClr val="tx1"/>
        </a:solidFill>
        <a:latin typeface="+mn-lt"/>
        <a:ea typeface="+mn-ea"/>
        <a:cs typeface="+mn-cs"/>
      </a:defRPr>
    </a:lvl5pPr>
    <a:lvl6pPr marL="3010662" algn="l" defTabSz="1204265" rtl="0" eaLnBrk="1" latinLnBrk="0" hangingPunct="1">
      <a:defRPr sz="1600" kern="1200">
        <a:solidFill>
          <a:schemeClr val="tx1"/>
        </a:solidFill>
        <a:latin typeface="+mn-lt"/>
        <a:ea typeface="+mn-ea"/>
        <a:cs typeface="+mn-cs"/>
      </a:defRPr>
    </a:lvl6pPr>
    <a:lvl7pPr marL="3612794" algn="l" defTabSz="1204265" rtl="0" eaLnBrk="1" latinLnBrk="0" hangingPunct="1">
      <a:defRPr sz="1600" kern="1200">
        <a:solidFill>
          <a:schemeClr val="tx1"/>
        </a:solidFill>
        <a:latin typeface="+mn-lt"/>
        <a:ea typeface="+mn-ea"/>
        <a:cs typeface="+mn-cs"/>
      </a:defRPr>
    </a:lvl7pPr>
    <a:lvl8pPr marL="4214927" algn="l" defTabSz="1204265" rtl="0" eaLnBrk="1" latinLnBrk="0" hangingPunct="1">
      <a:defRPr sz="1600" kern="1200">
        <a:solidFill>
          <a:schemeClr val="tx1"/>
        </a:solidFill>
        <a:latin typeface="+mn-lt"/>
        <a:ea typeface="+mn-ea"/>
        <a:cs typeface="+mn-cs"/>
      </a:defRPr>
    </a:lvl8pPr>
    <a:lvl9pPr marL="4817059" algn="l" defTabSz="1204265"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ymbol zastępczy obrazu slajdu 1"/>
          <p:cNvSpPr>
            <a:spLocks noGrp="1" noRot="1" noChangeAspect="1" noTextEdit="1"/>
          </p:cNvSpPr>
          <p:nvPr>
            <p:ph type="sldImg"/>
          </p:nvPr>
        </p:nvSpPr>
        <p:spPr bwMode="auto">
          <a:xfrm>
            <a:off x="2212975" y="728663"/>
            <a:ext cx="2428875" cy="3643312"/>
          </a:xfrm>
          <a:noFill/>
          <a:ln>
            <a:solidFill>
              <a:srgbClr val="000000"/>
            </a:solidFill>
            <a:miter lim="800000"/>
            <a:headEnd/>
            <a:tailEnd/>
          </a:ln>
        </p:spPr>
      </p:sp>
      <p:sp>
        <p:nvSpPr>
          <p:cNvPr id="4099" name="Symbol zastępczy notatek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l-PL" dirty="0"/>
          </a:p>
        </p:txBody>
      </p:sp>
      <p:sp>
        <p:nvSpPr>
          <p:cNvPr id="4100" name="Symbol zastępczy numeru slajdu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C3BD204-8825-4137-918C-1DD64FB6A4FE}" type="slidenum">
              <a:rPr lang="pl-PL" smtClean="0"/>
              <a:pPr/>
              <a:t>1</a:t>
            </a:fld>
            <a:endParaRPr lang="pl-P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itle 1"/>
          <p:cNvSpPr>
            <a:spLocks noGrp="1"/>
          </p:cNvSpPr>
          <p:nvPr>
            <p:ph type="ctrTitle"/>
          </p:nvPr>
        </p:nvSpPr>
        <p:spPr>
          <a:xfrm>
            <a:off x="2160270" y="7070887"/>
            <a:ext cx="24483060" cy="15041880"/>
          </a:xfrm>
        </p:spPr>
        <p:txBody>
          <a:bodyPr anchor="b"/>
          <a:lstStyle>
            <a:lvl1pPr algn="ctr">
              <a:defRPr sz="18900"/>
            </a:lvl1pPr>
          </a:lstStyle>
          <a:p>
            <a:r>
              <a:rPr lang="pl-PL"/>
              <a:t>Kliknij, aby edytować styl</a:t>
            </a:r>
            <a:endParaRPr lang="en-US" dirty="0"/>
          </a:p>
        </p:txBody>
      </p:sp>
      <p:sp>
        <p:nvSpPr>
          <p:cNvPr id="3" name="Subtitle 2"/>
          <p:cNvSpPr>
            <a:spLocks noGrp="1"/>
          </p:cNvSpPr>
          <p:nvPr>
            <p:ph type="subTitle" idx="1"/>
          </p:nvPr>
        </p:nvSpPr>
        <p:spPr>
          <a:xfrm>
            <a:off x="3600450" y="22692839"/>
            <a:ext cx="21602700" cy="10431301"/>
          </a:xfrm>
        </p:spPr>
        <p:txBody>
          <a:bodyPr/>
          <a:lstStyle>
            <a:lvl1pPr marL="0" indent="0" algn="ctr">
              <a:buNone/>
              <a:defRPr sz="7560"/>
            </a:lvl1pPr>
            <a:lvl2pPr marL="1440180" indent="0" algn="ctr">
              <a:buNone/>
              <a:defRPr sz="6300"/>
            </a:lvl2pPr>
            <a:lvl3pPr marL="2880360" indent="0" algn="ctr">
              <a:buNone/>
              <a:defRPr sz="5670"/>
            </a:lvl3pPr>
            <a:lvl4pPr marL="4320540" indent="0" algn="ctr">
              <a:buNone/>
              <a:defRPr sz="5040"/>
            </a:lvl4pPr>
            <a:lvl5pPr marL="5760720" indent="0" algn="ctr">
              <a:buNone/>
              <a:defRPr sz="5040"/>
            </a:lvl5pPr>
            <a:lvl6pPr marL="7200900" indent="0" algn="ctr">
              <a:buNone/>
              <a:defRPr sz="5040"/>
            </a:lvl6pPr>
            <a:lvl7pPr marL="8641080" indent="0" algn="ctr">
              <a:buNone/>
              <a:defRPr sz="5040"/>
            </a:lvl7pPr>
            <a:lvl8pPr marL="10081260" indent="0" algn="ctr">
              <a:buNone/>
              <a:defRPr sz="5040"/>
            </a:lvl8pPr>
            <a:lvl9pPr marL="11521440" indent="0" algn="ctr">
              <a:buNone/>
              <a:defRPr sz="5040"/>
            </a:lvl9pPr>
          </a:lstStyle>
          <a:p>
            <a:r>
              <a:rPr lang="pl-PL"/>
              <a:t>Kliknij, aby edytować styl wzorca podtytułu</a:t>
            </a:r>
            <a:endParaRPr lang="en-US" dirty="0"/>
          </a:p>
        </p:txBody>
      </p:sp>
      <p:sp>
        <p:nvSpPr>
          <p:cNvPr id="4" name="Date Placeholder 3"/>
          <p:cNvSpPr>
            <a:spLocks noGrp="1"/>
          </p:cNvSpPr>
          <p:nvPr>
            <p:ph type="dt" sz="half" idx="10"/>
          </p:nvPr>
        </p:nvSpPr>
        <p:spPr/>
        <p:txBody>
          <a:bodyPr/>
          <a:lstStyle/>
          <a:p>
            <a:pPr>
              <a:defRPr/>
            </a:pPr>
            <a:endParaRPr lang="pl-PL"/>
          </a:p>
        </p:txBody>
      </p:sp>
      <p:sp>
        <p:nvSpPr>
          <p:cNvPr id="5" name="Footer Placeholder 4"/>
          <p:cNvSpPr>
            <a:spLocks noGrp="1"/>
          </p:cNvSpPr>
          <p:nvPr>
            <p:ph type="ftr" sz="quarter" idx="11"/>
          </p:nvPr>
        </p:nvSpPr>
        <p:spPr/>
        <p:txBody>
          <a:bodyPr/>
          <a:lstStyle/>
          <a:p>
            <a:pPr>
              <a:defRPr/>
            </a:pPr>
            <a:endParaRPr lang="pl-PL"/>
          </a:p>
        </p:txBody>
      </p:sp>
      <p:sp>
        <p:nvSpPr>
          <p:cNvPr id="6" name="Slide Number Placeholder 5"/>
          <p:cNvSpPr>
            <a:spLocks noGrp="1"/>
          </p:cNvSpPr>
          <p:nvPr>
            <p:ph type="sldNum" sz="quarter" idx="12"/>
          </p:nvPr>
        </p:nvSpPr>
        <p:spPr/>
        <p:txBody>
          <a:bodyPr/>
          <a:lstStyle/>
          <a:p>
            <a:pPr>
              <a:defRPr/>
            </a:pPr>
            <a:fld id="{129ED9F0-0607-4D7E-AD24-D3CB739D773D}" type="slidenum">
              <a:rPr lang="pl-PL" smtClean="0"/>
              <a:pPr>
                <a:defRPr/>
              </a:pPr>
              <a:t>‹#›</a:t>
            </a:fld>
            <a:endParaRPr lang="pl-PL"/>
          </a:p>
        </p:txBody>
      </p:sp>
    </p:spTree>
    <p:extLst>
      <p:ext uri="{BB962C8B-B14F-4D97-AF65-F5344CB8AC3E}">
        <p14:creationId xmlns:p14="http://schemas.microsoft.com/office/powerpoint/2010/main" val="27050185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Vertical Text Placeholder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pPr>
              <a:defRPr/>
            </a:pPr>
            <a:endParaRPr lang="pl-PL"/>
          </a:p>
        </p:txBody>
      </p:sp>
      <p:sp>
        <p:nvSpPr>
          <p:cNvPr id="5" name="Footer Placeholder 4"/>
          <p:cNvSpPr>
            <a:spLocks noGrp="1"/>
          </p:cNvSpPr>
          <p:nvPr>
            <p:ph type="ftr" sz="quarter" idx="11"/>
          </p:nvPr>
        </p:nvSpPr>
        <p:spPr/>
        <p:txBody>
          <a:bodyPr/>
          <a:lstStyle/>
          <a:p>
            <a:pPr>
              <a:defRPr/>
            </a:pPr>
            <a:endParaRPr lang="pl-PL"/>
          </a:p>
        </p:txBody>
      </p:sp>
      <p:sp>
        <p:nvSpPr>
          <p:cNvPr id="6" name="Slide Number Placeholder 5"/>
          <p:cNvSpPr>
            <a:spLocks noGrp="1"/>
          </p:cNvSpPr>
          <p:nvPr>
            <p:ph type="sldNum" sz="quarter" idx="12"/>
          </p:nvPr>
        </p:nvSpPr>
        <p:spPr/>
        <p:txBody>
          <a:bodyPr/>
          <a:lstStyle/>
          <a:p>
            <a:pPr>
              <a:defRPr/>
            </a:pPr>
            <a:fld id="{42A953EE-7B2C-4B8F-BCBA-C940EE000793}" type="slidenum">
              <a:rPr lang="pl-PL" smtClean="0"/>
              <a:pPr>
                <a:defRPr/>
              </a:pPr>
              <a:t>‹#›</a:t>
            </a:fld>
            <a:endParaRPr lang="pl-PL"/>
          </a:p>
        </p:txBody>
      </p:sp>
    </p:spTree>
    <p:extLst>
      <p:ext uri="{BB962C8B-B14F-4D97-AF65-F5344CB8AC3E}">
        <p14:creationId xmlns:p14="http://schemas.microsoft.com/office/powerpoint/2010/main" val="16453167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0612578" y="2300288"/>
            <a:ext cx="6210776" cy="36614579"/>
          </a:xfrm>
        </p:spPr>
        <p:txBody>
          <a:bodyPr vert="eaVert"/>
          <a:lstStyle/>
          <a:p>
            <a:r>
              <a:rPr lang="pl-PL"/>
              <a:t>Kliknij, aby edytować styl</a:t>
            </a:r>
            <a:endParaRPr lang="en-US" dirty="0"/>
          </a:p>
        </p:txBody>
      </p:sp>
      <p:sp>
        <p:nvSpPr>
          <p:cNvPr id="3" name="Vertical Text Placeholder 2"/>
          <p:cNvSpPr>
            <a:spLocks noGrp="1"/>
          </p:cNvSpPr>
          <p:nvPr>
            <p:ph type="body" orient="vert" idx="1"/>
          </p:nvPr>
        </p:nvSpPr>
        <p:spPr>
          <a:xfrm>
            <a:off x="1980249" y="2300288"/>
            <a:ext cx="18272284" cy="36614579"/>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pPr>
              <a:defRPr/>
            </a:pPr>
            <a:endParaRPr lang="pl-PL"/>
          </a:p>
        </p:txBody>
      </p:sp>
      <p:sp>
        <p:nvSpPr>
          <p:cNvPr id="5" name="Footer Placeholder 4"/>
          <p:cNvSpPr>
            <a:spLocks noGrp="1"/>
          </p:cNvSpPr>
          <p:nvPr>
            <p:ph type="ftr" sz="quarter" idx="11"/>
          </p:nvPr>
        </p:nvSpPr>
        <p:spPr/>
        <p:txBody>
          <a:bodyPr/>
          <a:lstStyle/>
          <a:p>
            <a:pPr>
              <a:defRPr/>
            </a:pPr>
            <a:endParaRPr lang="pl-PL"/>
          </a:p>
        </p:txBody>
      </p:sp>
      <p:sp>
        <p:nvSpPr>
          <p:cNvPr id="6" name="Slide Number Placeholder 5"/>
          <p:cNvSpPr>
            <a:spLocks noGrp="1"/>
          </p:cNvSpPr>
          <p:nvPr>
            <p:ph type="sldNum" sz="quarter" idx="12"/>
          </p:nvPr>
        </p:nvSpPr>
        <p:spPr/>
        <p:txBody>
          <a:bodyPr/>
          <a:lstStyle/>
          <a:p>
            <a:pPr>
              <a:defRPr/>
            </a:pPr>
            <a:fld id="{2932BFC8-3573-4469-91F5-544D169E4DA5}" type="slidenum">
              <a:rPr lang="pl-PL" smtClean="0"/>
              <a:pPr>
                <a:defRPr/>
              </a:pPr>
              <a:t>‹#›</a:t>
            </a:fld>
            <a:endParaRPr lang="pl-PL"/>
          </a:p>
        </p:txBody>
      </p:sp>
    </p:spTree>
    <p:extLst>
      <p:ext uri="{BB962C8B-B14F-4D97-AF65-F5344CB8AC3E}">
        <p14:creationId xmlns:p14="http://schemas.microsoft.com/office/powerpoint/2010/main" val="4002263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pPr>
              <a:defRPr/>
            </a:pPr>
            <a:endParaRPr lang="pl-PL"/>
          </a:p>
        </p:txBody>
      </p:sp>
      <p:sp>
        <p:nvSpPr>
          <p:cNvPr id="5" name="Footer Placeholder 4"/>
          <p:cNvSpPr>
            <a:spLocks noGrp="1"/>
          </p:cNvSpPr>
          <p:nvPr>
            <p:ph type="ftr" sz="quarter" idx="11"/>
          </p:nvPr>
        </p:nvSpPr>
        <p:spPr/>
        <p:txBody>
          <a:bodyPr/>
          <a:lstStyle/>
          <a:p>
            <a:pPr>
              <a:defRPr/>
            </a:pPr>
            <a:endParaRPr lang="pl-PL"/>
          </a:p>
        </p:txBody>
      </p:sp>
      <p:sp>
        <p:nvSpPr>
          <p:cNvPr id="6" name="Slide Number Placeholder 5"/>
          <p:cNvSpPr>
            <a:spLocks noGrp="1"/>
          </p:cNvSpPr>
          <p:nvPr>
            <p:ph type="sldNum" sz="quarter" idx="12"/>
          </p:nvPr>
        </p:nvSpPr>
        <p:spPr/>
        <p:txBody>
          <a:bodyPr/>
          <a:lstStyle/>
          <a:p>
            <a:pPr>
              <a:defRPr/>
            </a:pPr>
            <a:fld id="{B20EF894-395C-4E1E-B08A-53758446BAD0}" type="slidenum">
              <a:rPr lang="pl-PL" smtClean="0"/>
              <a:pPr>
                <a:defRPr/>
              </a:pPr>
              <a:t>‹#›</a:t>
            </a:fld>
            <a:endParaRPr lang="pl-PL"/>
          </a:p>
        </p:txBody>
      </p:sp>
    </p:spTree>
    <p:extLst>
      <p:ext uri="{BB962C8B-B14F-4D97-AF65-F5344CB8AC3E}">
        <p14:creationId xmlns:p14="http://schemas.microsoft.com/office/powerpoint/2010/main" val="9853409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itle 1"/>
          <p:cNvSpPr>
            <a:spLocks noGrp="1"/>
          </p:cNvSpPr>
          <p:nvPr>
            <p:ph type="title"/>
          </p:nvPr>
        </p:nvSpPr>
        <p:spPr>
          <a:xfrm>
            <a:off x="1965247" y="10771359"/>
            <a:ext cx="24843105" cy="17972243"/>
          </a:xfrm>
        </p:spPr>
        <p:txBody>
          <a:bodyPr anchor="b"/>
          <a:lstStyle>
            <a:lvl1pPr>
              <a:defRPr sz="18900"/>
            </a:lvl1pPr>
          </a:lstStyle>
          <a:p>
            <a:r>
              <a:rPr lang="pl-PL"/>
              <a:t>Kliknij, aby edytować styl</a:t>
            </a:r>
            <a:endParaRPr lang="en-US" dirty="0"/>
          </a:p>
        </p:txBody>
      </p:sp>
      <p:sp>
        <p:nvSpPr>
          <p:cNvPr id="3" name="Text Placeholder 2"/>
          <p:cNvSpPr>
            <a:spLocks noGrp="1"/>
          </p:cNvSpPr>
          <p:nvPr>
            <p:ph type="body" idx="1"/>
          </p:nvPr>
        </p:nvSpPr>
        <p:spPr>
          <a:xfrm>
            <a:off x="1965247" y="28913626"/>
            <a:ext cx="24843105" cy="9451178"/>
          </a:xfrm>
        </p:spPr>
        <p:txBody>
          <a:bodyPr/>
          <a:lstStyle>
            <a:lvl1pPr marL="0" indent="0">
              <a:buNone/>
              <a:defRPr sz="7560">
                <a:solidFill>
                  <a:schemeClr val="tx1"/>
                </a:solidFill>
              </a:defRPr>
            </a:lvl1pPr>
            <a:lvl2pPr marL="1440180" indent="0">
              <a:buNone/>
              <a:defRPr sz="6300">
                <a:solidFill>
                  <a:schemeClr val="tx1">
                    <a:tint val="75000"/>
                  </a:schemeClr>
                </a:solidFill>
              </a:defRPr>
            </a:lvl2pPr>
            <a:lvl3pPr marL="2880360" indent="0">
              <a:buNone/>
              <a:defRPr sz="5670">
                <a:solidFill>
                  <a:schemeClr val="tx1">
                    <a:tint val="75000"/>
                  </a:schemeClr>
                </a:solidFill>
              </a:defRPr>
            </a:lvl3pPr>
            <a:lvl4pPr marL="4320540" indent="0">
              <a:buNone/>
              <a:defRPr sz="5040">
                <a:solidFill>
                  <a:schemeClr val="tx1">
                    <a:tint val="75000"/>
                  </a:schemeClr>
                </a:solidFill>
              </a:defRPr>
            </a:lvl4pPr>
            <a:lvl5pPr marL="5760720" indent="0">
              <a:buNone/>
              <a:defRPr sz="5040">
                <a:solidFill>
                  <a:schemeClr val="tx1">
                    <a:tint val="75000"/>
                  </a:schemeClr>
                </a:solidFill>
              </a:defRPr>
            </a:lvl5pPr>
            <a:lvl6pPr marL="7200900" indent="0">
              <a:buNone/>
              <a:defRPr sz="5040">
                <a:solidFill>
                  <a:schemeClr val="tx1">
                    <a:tint val="75000"/>
                  </a:schemeClr>
                </a:solidFill>
              </a:defRPr>
            </a:lvl6pPr>
            <a:lvl7pPr marL="8641080" indent="0">
              <a:buNone/>
              <a:defRPr sz="5040">
                <a:solidFill>
                  <a:schemeClr val="tx1">
                    <a:tint val="75000"/>
                  </a:schemeClr>
                </a:solidFill>
              </a:defRPr>
            </a:lvl7pPr>
            <a:lvl8pPr marL="10081260" indent="0">
              <a:buNone/>
              <a:defRPr sz="5040">
                <a:solidFill>
                  <a:schemeClr val="tx1">
                    <a:tint val="75000"/>
                  </a:schemeClr>
                </a:solidFill>
              </a:defRPr>
            </a:lvl8pPr>
            <a:lvl9pPr marL="11521440" indent="0">
              <a:buNone/>
              <a:defRPr sz="504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pPr>
              <a:defRPr/>
            </a:pPr>
            <a:endParaRPr lang="pl-PL"/>
          </a:p>
        </p:txBody>
      </p:sp>
      <p:sp>
        <p:nvSpPr>
          <p:cNvPr id="5" name="Footer Placeholder 4"/>
          <p:cNvSpPr>
            <a:spLocks noGrp="1"/>
          </p:cNvSpPr>
          <p:nvPr>
            <p:ph type="ftr" sz="quarter" idx="11"/>
          </p:nvPr>
        </p:nvSpPr>
        <p:spPr/>
        <p:txBody>
          <a:bodyPr/>
          <a:lstStyle/>
          <a:p>
            <a:pPr>
              <a:defRPr/>
            </a:pPr>
            <a:endParaRPr lang="pl-PL"/>
          </a:p>
        </p:txBody>
      </p:sp>
      <p:sp>
        <p:nvSpPr>
          <p:cNvPr id="6" name="Slide Number Placeholder 5"/>
          <p:cNvSpPr>
            <a:spLocks noGrp="1"/>
          </p:cNvSpPr>
          <p:nvPr>
            <p:ph type="sldNum" sz="quarter" idx="12"/>
          </p:nvPr>
        </p:nvSpPr>
        <p:spPr/>
        <p:txBody>
          <a:bodyPr/>
          <a:lstStyle/>
          <a:p>
            <a:pPr>
              <a:defRPr/>
            </a:pPr>
            <a:fld id="{F6D23315-25A7-420B-A0E6-C91F3F8E7687}" type="slidenum">
              <a:rPr lang="pl-PL" smtClean="0"/>
              <a:pPr>
                <a:defRPr/>
              </a:pPr>
              <a:t>‹#›</a:t>
            </a:fld>
            <a:endParaRPr lang="pl-PL"/>
          </a:p>
        </p:txBody>
      </p:sp>
    </p:spTree>
    <p:extLst>
      <p:ext uri="{BB962C8B-B14F-4D97-AF65-F5344CB8AC3E}">
        <p14:creationId xmlns:p14="http://schemas.microsoft.com/office/powerpoint/2010/main" val="30779566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sz="half" idx="1"/>
          </p:nvPr>
        </p:nvSpPr>
        <p:spPr>
          <a:xfrm>
            <a:off x="1980248" y="11501438"/>
            <a:ext cx="12241530" cy="27413429"/>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Content Placeholder 3"/>
          <p:cNvSpPr>
            <a:spLocks noGrp="1"/>
          </p:cNvSpPr>
          <p:nvPr>
            <p:ph sz="half" idx="2"/>
          </p:nvPr>
        </p:nvSpPr>
        <p:spPr>
          <a:xfrm>
            <a:off x="14581823" y="11501438"/>
            <a:ext cx="12241530" cy="27413429"/>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Date Placeholder 4"/>
          <p:cNvSpPr>
            <a:spLocks noGrp="1"/>
          </p:cNvSpPr>
          <p:nvPr>
            <p:ph type="dt" sz="half" idx="10"/>
          </p:nvPr>
        </p:nvSpPr>
        <p:spPr/>
        <p:txBody>
          <a:bodyPr/>
          <a:lstStyle/>
          <a:p>
            <a:pPr>
              <a:defRPr/>
            </a:pPr>
            <a:endParaRPr lang="pl-PL"/>
          </a:p>
        </p:txBody>
      </p:sp>
      <p:sp>
        <p:nvSpPr>
          <p:cNvPr id="6" name="Footer Placeholder 5"/>
          <p:cNvSpPr>
            <a:spLocks noGrp="1"/>
          </p:cNvSpPr>
          <p:nvPr>
            <p:ph type="ftr" sz="quarter" idx="11"/>
          </p:nvPr>
        </p:nvSpPr>
        <p:spPr/>
        <p:txBody>
          <a:bodyPr/>
          <a:lstStyle/>
          <a:p>
            <a:pPr>
              <a:defRPr/>
            </a:pPr>
            <a:endParaRPr lang="pl-PL"/>
          </a:p>
        </p:txBody>
      </p:sp>
      <p:sp>
        <p:nvSpPr>
          <p:cNvPr id="7" name="Slide Number Placeholder 6"/>
          <p:cNvSpPr>
            <a:spLocks noGrp="1"/>
          </p:cNvSpPr>
          <p:nvPr>
            <p:ph type="sldNum" sz="quarter" idx="12"/>
          </p:nvPr>
        </p:nvSpPr>
        <p:spPr/>
        <p:txBody>
          <a:bodyPr/>
          <a:lstStyle/>
          <a:p>
            <a:pPr>
              <a:defRPr/>
            </a:pPr>
            <a:fld id="{A5BE68AA-6743-4B9D-A2CA-5FED5107F251}" type="slidenum">
              <a:rPr lang="pl-PL" smtClean="0"/>
              <a:pPr>
                <a:defRPr/>
              </a:pPr>
              <a:t>‹#›</a:t>
            </a:fld>
            <a:endParaRPr lang="pl-PL"/>
          </a:p>
        </p:txBody>
      </p:sp>
    </p:spTree>
    <p:extLst>
      <p:ext uri="{BB962C8B-B14F-4D97-AF65-F5344CB8AC3E}">
        <p14:creationId xmlns:p14="http://schemas.microsoft.com/office/powerpoint/2010/main" val="416386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itle 1"/>
          <p:cNvSpPr>
            <a:spLocks noGrp="1"/>
          </p:cNvSpPr>
          <p:nvPr>
            <p:ph type="title"/>
          </p:nvPr>
        </p:nvSpPr>
        <p:spPr>
          <a:xfrm>
            <a:off x="1983999" y="2300297"/>
            <a:ext cx="24843105" cy="8351047"/>
          </a:xfrm>
        </p:spPr>
        <p:txBody>
          <a:bodyPr/>
          <a:lstStyle/>
          <a:p>
            <a:r>
              <a:rPr lang="pl-PL"/>
              <a:t>Kliknij, aby edytować styl</a:t>
            </a:r>
            <a:endParaRPr lang="en-US" dirty="0"/>
          </a:p>
        </p:txBody>
      </p:sp>
      <p:sp>
        <p:nvSpPr>
          <p:cNvPr id="3" name="Text Placeholder 2"/>
          <p:cNvSpPr>
            <a:spLocks noGrp="1"/>
          </p:cNvSpPr>
          <p:nvPr>
            <p:ph type="body" idx="1"/>
          </p:nvPr>
        </p:nvSpPr>
        <p:spPr>
          <a:xfrm>
            <a:off x="1984002" y="10591327"/>
            <a:ext cx="12185271" cy="5190646"/>
          </a:xfrm>
        </p:spPr>
        <p:txBody>
          <a:bodyPr anchor="b"/>
          <a:lstStyle>
            <a:lvl1pPr marL="0" indent="0">
              <a:buNone/>
              <a:defRPr sz="7560" b="1"/>
            </a:lvl1pPr>
            <a:lvl2pPr marL="1440180" indent="0">
              <a:buNone/>
              <a:defRPr sz="6300" b="1"/>
            </a:lvl2pPr>
            <a:lvl3pPr marL="2880360" indent="0">
              <a:buNone/>
              <a:defRPr sz="5670" b="1"/>
            </a:lvl3pPr>
            <a:lvl4pPr marL="4320540" indent="0">
              <a:buNone/>
              <a:defRPr sz="5040" b="1"/>
            </a:lvl4pPr>
            <a:lvl5pPr marL="5760720" indent="0">
              <a:buNone/>
              <a:defRPr sz="5040" b="1"/>
            </a:lvl5pPr>
            <a:lvl6pPr marL="7200900" indent="0">
              <a:buNone/>
              <a:defRPr sz="5040" b="1"/>
            </a:lvl6pPr>
            <a:lvl7pPr marL="8641080" indent="0">
              <a:buNone/>
              <a:defRPr sz="5040" b="1"/>
            </a:lvl7pPr>
            <a:lvl8pPr marL="10081260" indent="0">
              <a:buNone/>
              <a:defRPr sz="5040" b="1"/>
            </a:lvl8pPr>
            <a:lvl9pPr marL="11521440" indent="0">
              <a:buNone/>
              <a:defRPr sz="5040" b="1"/>
            </a:lvl9pPr>
          </a:lstStyle>
          <a:p>
            <a:pPr lvl="0"/>
            <a:r>
              <a:rPr lang="pl-PL"/>
              <a:t>Kliknij, aby edytować style wzorca tekstu</a:t>
            </a:r>
          </a:p>
        </p:txBody>
      </p:sp>
      <p:sp>
        <p:nvSpPr>
          <p:cNvPr id="4" name="Content Placeholder 3"/>
          <p:cNvSpPr>
            <a:spLocks noGrp="1"/>
          </p:cNvSpPr>
          <p:nvPr>
            <p:ph sz="half" idx="2"/>
          </p:nvPr>
        </p:nvSpPr>
        <p:spPr>
          <a:xfrm>
            <a:off x="1984002" y="15781973"/>
            <a:ext cx="12185271" cy="23212904"/>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Text Placeholder 4"/>
          <p:cNvSpPr>
            <a:spLocks noGrp="1"/>
          </p:cNvSpPr>
          <p:nvPr>
            <p:ph type="body" sz="quarter" idx="3"/>
          </p:nvPr>
        </p:nvSpPr>
        <p:spPr>
          <a:xfrm>
            <a:off x="14581824" y="10591327"/>
            <a:ext cx="12245282" cy="5190646"/>
          </a:xfrm>
        </p:spPr>
        <p:txBody>
          <a:bodyPr anchor="b"/>
          <a:lstStyle>
            <a:lvl1pPr marL="0" indent="0">
              <a:buNone/>
              <a:defRPr sz="7560" b="1"/>
            </a:lvl1pPr>
            <a:lvl2pPr marL="1440180" indent="0">
              <a:buNone/>
              <a:defRPr sz="6300" b="1"/>
            </a:lvl2pPr>
            <a:lvl3pPr marL="2880360" indent="0">
              <a:buNone/>
              <a:defRPr sz="5670" b="1"/>
            </a:lvl3pPr>
            <a:lvl4pPr marL="4320540" indent="0">
              <a:buNone/>
              <a:defRPr sz="5040" b="1"/>
            </a:lvl4pPr>
            <a:lvl5pPr marL="5760720" indent="0">
              <a:buNone/>
              <a:defRPr sz="5040" b="1"/>
            </a:lvl5pPr>
            <a:lvl6pPr marL="7200900" indent="0">
              <a:buNone/>
              <a:defRPr sz="5040" b="1"/>
            </a:lvl6pPr>
            <a:lvl7pPr marL="8641080" indent="0">
              <a:buNone/>
              <a:defRPr sz="5040" b="1"/>
            </a:lvl7pPr>
            <a:lvl8pPr marL="10081260" indent="0">
              <a:buNone/>
              <a:defRPr sz="5040" b="1"/>
            </a:lvl8pPr>
            <a:lvl9pPr marL="11521440" indent="0">
              <a:buNone/>
              <a:defRPr sz="5040" b="1"/>
            </a:lvl9pPr>
          </a:lstStyle>
          <a:p>
            <a:pPr lvl="0"/>
            <a:r>
              <a:rPr lang="pl-PL"/>
              <a:t>Kliknij, aby edytować style wzorca tekstu</a:t>
            </a:r>
          </a:p>
        </p:txBody>
      </p:sp>
      <p:sp>
        <p:nvSpPr>
          <p:cNvPr id="6" name="Content Placeholder 5"/>
          <p:cNvSpPr>
            <a:spLocks noGrp="1"/>
          </p:cNvSpPr>
          <p:nvPr>
            <p:ph sz="quarter" idx="4"/>
          </p:nvPr>
        </p:nvSpPr>
        <p:spPr>
          <a:xfrm>
            <a:off x="14581824" y="15781973"/>
            <a:ext cx="12245282" cy="23212904"/>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7" name="Date Placeholder 6"/>
          <p:cNvSpPr>
            <a:spLocks noGrp="1"/>
          </p:cNvSpPr>
          <p:nvPr>
            <p:ph type="dt" sz="half" idx="10"/>
          </p:nvPr>
        </p:nvSpPr>
        <p:spPr/>
        <p:txBody>
          <a:bodyPr/>
          <a:lstStyle/>
          <a:p>
            <a:pPr>
              <a:defRPr/>
            </a:pPr>
            <a:endParaRPr lang="pl-PL"/>
          </a:p>
        </p:txBody>
      </p:sp>
      <p:sp>
        <p:nvSpPr>
          <p:cNvPr id="8" name="Footer Placeholder 7"/>
          <p:cNvSpPr>
            <a:spLocks noGrp="1"/>
          </p:cNvSpPr>
          <p:nvPr>
            <p:ph type="ftr" sz="quarter" idx="11"/>
          </p:nvPr>
        </p:nvSpPr>
        <p:spPr/>
        <p:txBody>
          <a:bodyPr/>
          <a:lstStyle/>
          <a:p>
            <a:pPr>
              <a:defRPr/>
            </a:pPr>
            <a:endParaRPr lang="pl-PL"/>
          </a:p>
        </p:txBody>
      </p:sp>
      <p:sp>
        <p:nvSpPr>
          <p:cNvPr id="9" name="Slide Number Placeholder 8"/>
          <p:cNvSpPr>
            <a:spLocks noGrp="1"/>
          </p:cNvSpPr>
          <p:nvPr>
            <p:ph type="sldNum" sz="quarter" idx="12"/>
          </p:nvPr>
        </p:nvSpPr>
        <p:spPr/>
        <p:txBody>
          <a:bodyPr/>
          <a:lstStyle/>
          <a:p>
            <a:pPr>
              <a:defRPr/>
            </a:pPr>
            <a:fld id="{B125E012-63F4-4BE6-A0D6-BCBB6E1260EF}" type="slidenum">
              <a:rPr lang="pl-PL" smtClean="0"/>
              <a:pPr>
                <a:defRPr/>
              </a:pPr>
              <a:t>‹#›</a:t>
            </a:fld>
            <a:endParaRPr lang="pl-PL"/>
          </a:p>
        </p:txBody>
      </p:sp>
    </p:spTree>
    <p:extLst>
      <p:ext uri="{BB962C8B-B14F-4D97-AF65-F5344CB8AC3E}">
        <p14:creationId xmlns:p14="http://schemas.microsoft.com/office/powerpoint/2010/main" val="581022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Date Placeholder 2"/>
          <p:cNvSpPr>
            <a:spLocks noGrp="1"/>
          </p:cNvSpPr>
          <p:nvPr>
            <p:ph type="dt" sz="half" idx="10"/>
          </p:nvPr>
        </p:nvSpPr>
        <p:spPr/>
        <p:txBody>
          <a:bodyPr/>
          <a:lstStyle/>
          <a:p>
            <a:pPr>
              <a:defRPr/>
            </a:pPr>
            <a:endParaRPr lang="pl-PL"/>
          </a:p>
        </p:txBody>
      </p:sp>
      <p:sp>
        <p:nvSpPr>
          <p:cNvPr id="4" name="Footer Placeholder 3"/>
          <p:cNvSpPr>
            <a:spLocks noGrp="1"/>
          </p:cNvSpPr>
          <p:nvPr>
            <p:ph type="ftr" sz="quarter" idx="11"/>
          </p:nvPr>
        </p:nvSpPr>
        <p:spPr/>
        <p:txBody>
          <a:bodyPr/>
          <a:lstStyle/>
          <a:p>
            <a:pPr>
              <a:defRPr/>
            </a:pPr>
            <a:endParaRPr lang="pl-PL"/>
          </a:p>
        </p:txBody>
      </p:sp>
      <p:sp>
        <p:nvSpPr>
          <p:cNvPr id="5" name="Slide Number Placeholder 4"/>
          <p:cNvSpPr>
            <a:spLocks noGrp="1"/>
          </p:cNvSpPr>
          <p:nvPr>
            <p:ph type="sldNum" sz="quarter" idx="12"/>
          </p:nvPr>
        </p:nvSpPr>
        <p:spPr/>
        <p:txBody>
          <a:bodyPr/>
          <a:lstStyle/>
          <a:p>
            <a:pPr>
              <a:defRPr/>
            </a:pPr>
            <a:fld id="{7F3511CF-7AB1-492D-AA50-8C302BCD2A86}" type="slidenum">
              <a:rPr lang="pl-PL" smtClean="0"/>
              <a:pPr>
                <a:defRPr/>
              </a:pPr>
              <a:t>‹#›</a:t>
            </a:fld>
            <a:endParaRPr lang="pl-PL"/>
          </a:p>
        </p:txBody>
      </p:sp>
    </p:spTree>
    <p:extLst>
      <p:ext uri="{BB962C8B-B14F-4D97-AF65-F5344CB8AC3E}">
        <p14:creationId xmlns:p14="http://schemas.microsoft.com/office/powerpoint/2010/main" val="2283532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pl-PL"/>
          </a:p>
        </p:txBody>
      </p:sp>
      <p:sp>
        <p:nvSpPr>
          <p:cNvPr id="3" name="Footer Placeholder 2"/>
          <p:cNvSpPr>
            <a:spLocks noGrp="1"/>
          </p:cNvSpPr>
          <p:nvPr>
            <p:ph type="ftr" sz="quarter" idx="11"/>
          </p:nvPr>
        </p:nvSpPr>
        <p:spPr/>
        <p:txBody>
          <a:bodyPr/>
          <a:lstStyle/>
          <a:p>
            <a:pPr>
              <a:defRPr/>
            </a:pPr>
            <a:endParaRPr lang="pl-PL"/>
          </a:p>
        </p:txBody>
      </p:sp>
      <p:sp>
        <p:nvSpPr>
          <p:cNvPr id="4" name="Slide Number Placeholder 3"/>
          <p:cNvSpPr>
            <a:spLocks noGrp="1"/>
          </p:cNvSpPr>
          <p:nvPr>
            <p:ph type="sldNum" sz="quarter" idx="12"/>
          </p:nvPr>
        </p:nvSpPr>
        <p:spPr/>
        <p:txBody>
          <a:bodyPr/>
          <a:lstStyle/>
          <a:p>
            <a:pPr>
              <a:defRPr/>
            </a:pPr>
            <a:fld id="{E88A1C06-B087-4DF7-8611-5BC5656B9189}" type="slidenum">
              <a:rPr lang="pl-PL" smtClean="0"/>
              <a:pPr>
                <a:defRPr/>
              </a:pPr>
              <a:t>‹#›</a:t>
            </a:fld>
            <a:endParaRPr lang="pl-PL"/>
          </a:p>
        </p:txBody>
      </p:sp>
    </p:spTree>
    <p:extLst>
      <p:ext uri="{BB962C8B-B14F-4D97-AF65-F5344CB8AC3E}">
        <p14:creationId xmlns:p14="http://schemas.microsoft.com/office/powerpoint/2010/main" val="30506456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itle 1"/>
          <p:cNvSpPr>
            <a:spLocks noGrp="1"/>
          </p:cNvSpPr>
          <p:nvPr>
            <p:ph type="title"/>
          </p:nvPr>
        </p:nvSpPr>
        <p:spPr>
          <a:xfrm>
            <a:off x="1983999" y="2880360"/>
            <a:ext cx="9289911" cy="10081260"/>
          </a:xfrm>
        </p:spPr>
        <p:txBody>
          <a:bodyPr anchor="b"/>
          <a:lstStyle>
            <a:lvl1pPr>
              <a:defRPr sz="10080"/>
            </a:lvl1pPr>
          </a:lstStyle>
          <a:p>
            <a:r>
              <a:rPr lang="pl-PL"/>
              <a:t>Kliknij, aby edytować styl</a:t>
            </a:r>
            <a:endParaRPr lang="en-US" dirty="0"/>
          </a:p>
        </p:txBody>
      </p:sp>
      <p:sp>
        <p:nvSpPr>
          <p:cNvPr id="3" name="Content Placeholder 2"/>
          <p:cNvSpPr>
            <a:spLocks noGrp="1"/>
          </p:cNvSpPr>
          <p:nvPr>
            <p:ph idx="1"/>
          </p:nvPr>
        </p:nvSpPr>
        <p:spPr>
          <a:xfrm>
            <a:off x="12245281" y="6220787"/>
            <a:ext cx="14581823" cy="30703838"/>
          </a:xfrm>
        </p:spPr>
        <p:txBody>
          <a:bodyPr/>
          <a:lstStyle>
            <a:lvl1pPr>
              <a:defRPr sz="10080"/>
            </a:lvl1pPr>
            <a:lvl2pPr>
              <a:defRPr sz="8820"/>
            </a:lvl2pPr>
            <a:lvl3pPr>
              <a:defRPr sz="7560"/>
            </a:lvl3pPr>
            <a:lvl4pPr>
              <a:defRPr sz="6300"/>
            </a:lvl4pPr>
            <a:lvl5pPr>
              <a:defRPr sz="6300"/>
            </a:lvl5pPr>
            <a:lvl6pPr>
              <a:defRPr sz="6300"/>
            </a:lvl6pPr>
            <a:lvl7pPr>
              <a:defRPr sz="6300"/>
            </a:lvl7pPr>
            <a:lvl8pPr>
              <a:defRPr sz="6300"/>
            </a:lvl8pPr>
            <a:lvl9pPr>
              <a:defRPr sz="63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Text Placeholder 3"/>
          <p:cNvSpPr>
            <a:spLocks noGrp="1"/>
          </p:cNvSpPr>
          <p:nvPr>
            <p:ph type="body" sz="half" idx="2"/>
          </p:nvPr>
        </p:nvSpPr>
        <p:spPr>
          <a:xfrm>
            <a:off x="1983999" y="12961620"/>
            <a:ext cx="9289911" cy="24013004"/>
          </a:xfrm>
        </p:spPr>
        <p:txBody>
          <a:bodyPr/>
          <a:lstStyle>
            <a:lvl1pPr marL="0" indent="0">
              <a:buNone/>
              <a:defRPr sz="5040"/>
            </a:lvl1pPr>
            <a:lvl2pPr marL="1440180" indent="0">
              <a:buNone/>
              <a:defRPr sz="4410"/>
            </a:lvl2pPr>
            <a:lvl3pPr marL="2880360" indent="0">
              <a:buNone/>
              <a:defRPr sz="3780"/>
            </a:lvl3pPr>
            <a:lvl4pPr marL="4320540" indent="0">
              <a:buNone/>
              <a:defRPr sz="3150"/>
            </a:lvl4pPr>
            <a:lvl5pPr marL="5760720" indent="0">
              <a:buNone/>
              <a:defRPr sz="3150"/>
            </a:lvl5pPr>
            <a:lvl6pPr marL="7200900" indent="0">
              <a:buNone/>
              <a:defRPr sz="3150"/>
            </a:lvl6pPr>
            <a:lvl7pPr marL="8641080" indent="0">
              <a:buNone/>
              <a:defRPr sz="3150"/>
            </a:lvl7pPr>
            <a:lvl8pPr marL="10081260" indent="0">
              <a:buNone/>
              <a:defRPr sz="3150"/>
            </a:lvl8pPr>
            <a:lvl9pPr marL="11521440" indent="0">
              <a:buNone/>
              <a:defRPr sz="3150"/>
            </a:lvl9pPr>
          </a:lstStyle>
          <a:p>
            <a:pPr lvl="0"/>
            <a:r>
              <a:rPr lang="pl-PL"/>
              <a:t>Kliknij, aby edytować style wzorca tekstu</a:t>
            </a:r>
          </a:p>
        </p:txBody>
      </p:sp>
      <p:sp>
        <p:nvSpPr>
          <p:cNvPr id="5" name="Date Placeholder 4"/>
          <p:cNvSpPr>
            <a:spLocks noGrp="1"/>
          </p:cNvSpPr>
          <p:nvPr>
            <p:ph type="dt" sz="half" idx="10"/>
          </p:nvPr>
        </p:nvSpPr>
        <p:spPr/>
        <p:txBody>
          <a:bodyPr/>
          <a:lstStyle/>
          <a:p>
            <a:pPr>
              <a:defRPr/>
            </a:pPr>
            <a:endParaRPr lang="pl-PL"/>
          </a:p>
        </p:txBody>
      </p:sp>
      <p:sp>
        <p:nvSpPr>
          <p:cNvPr id="6" name="Footer Placeholder 5"/>
          <p:cNvSpPr>
            <a:spLocks noGrp="1"/>
          </p:cNvSpPr>
          <p:nvPr>
            <p:ph type="ftr" sz="quarter" idx="11"/>
          </p:nvPr>
        </p:nvSpPr>
        <p:spPr/>
        <p:txBody>
          <a:bodyPr/>
          <a:lstStyle/>
          <a:p>
            <a:pPr>
              <a:defRPr/>
            </a:pPr>
            <a:endParaRPr lang="pl-PL"/>
          </a:p>
        </p:txBody>
      </p:sp>
      <p:sp>
        <p:nvSpPr>
          <p:cNvPr id="7" name="Slide Number Placeholder 6"/>
          <p:cNvSpPr>
            <a:spLocks noGrp="1"/>
          </p:cNvSpPr>
          <p:nvPr>
            <p:ph type="sldNum" sz="quarter" idx="12"/>
          </p:nvPr>
        </p:nvSpPr>
        <p:spPr/>
        <p:txBody>
          <a:bodyPr/>
          <a:lstStyle/>
          <a:p>
            <a:pPr>
              <a:defRPr/>
            </a:pPr>
            <a:fld id="{8BF9B527-E37B-4B8A-BBC5-0416E1D3F84A}" type="slidenum">
              <a:rPr lang="pl-PL" smtClean="0"/>
              <a:pPr>
                <a:defRPr/>
              </a:pPr>
              <a:t>‹#›</a:t>
            </a:fld>
            <a:endParaRPr lang="pl-PL"/>
          </a:p>
        </p:txBody>
      </p:sp>
    </p:spTree>
    <p:extLst>
      <p:ext uri="{BB962C8B-B14F-4D97-AF65-F5344CB8AC3E}">
        <p14:creationId xmlns:p14="http://schemas.microsoft.com/office/powerpoint/2010/main" val="2568371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itle 1"/>
          <p:cNvSpPr>
            <a:spLocks noGrp="1"/>
          </p:cNvSpPr>
          <p:nvPr>
            <p:ph type="title"/>
          </p:nvPr>
        </p:nvSpPr>
        <p:spPr>
          <a:xfrm>
            <a:off x="1983999" y="2880360"/>
            <a:ext cx="9289911" cy="10081260"/>
          </a:xfrm>
        </p:spPr>
        <p:txBody>
          <a:bodyPr anchor="b"/>
          <a:lstStyle>
            <a:lvl1pPr>
              <a:defRPr sz="10080"/>
            </a:lvl1pPr>
          </a:lstStyle>
          <a:p>
            <a:r>
              <a:rPr lang="pl-PL"/>
              <a:t>Kliknij, aby edytować styl</a:t>
            </a:r>
            <a:endParaRPr lang="en-US" dirty="0"/>
          </a:p>
        </p:txBody>
      </p:sp>
      <p:sp>
        <p:nvSpPr>
          <p:cNvPr id="3" name="Picture Placeholder 2"/>
          <p:cNvSpPr>
            <a:spLocks noGrp="1" noChangeAspect="1"/>
          </p:cNvSpPr>
          <p:nvPr>
            <p:ph type="pic" idx="1"/>
          </p:nvPr>
        </p:nvSpPr>
        <p:spPr>
          <a:xfrm>
            <a:off x="12245281" y="6220787"/>
            <a:ext cx="14581823" cy="30703838"/>
          </a:xfrm>
        </p:spPr>
        <p:txBody>
          <a:bodyPr anchor="t"/>
          <a:lstStyle>
            <a:lvl1pPr marL="0" indent="0">
              <a:buNone/>
              <a:defRPr sz="10080"/>
            </a:lvl1pPr>
            <a:lvl2pPr marL="1440180" indent="0">
              <a:buNone/>
              <a:defRPr sz="8820"/>
            </a:lvl2pPr>
            <a:lvl3pPr marL="2880360" indent="0">
              <a:buNone/>
              <a:defRPr sz="7560"/>
            </a:lvl3pPr>
            <a:lvl4pPr marL="4320540" indent="0">
              <a:buNone/>
              <a:defRPr sz="6300"/>
            </a:lvl4pPr>
            <a:lvl5pPr marL="5760720" indent="0">
              <a:buNone/>
              <a:defRPr sz="6300"/>
            </a:lvl5pPr>
            <a:lvl6pPr marL="7200900" indent="0">
              <a:buNone/>
              <a:defRPr sz="6300"/>
            </a:lvl6pPr>
            <a:lvl7pPr marL="8641080" indent="0">
              <a:buNone/>
              <a:defRPr sz="6300"/>
            </a:lvl7pPr>
            <a:lvl8pPr marL="10081260" indent="0">
              <a:buNone/>
              <a:defRPr sz="6300"/>
            </a:lvl8pPr>
            <a:lvl9pPr marL="11521440" indent="0">
              <a:buNone/>
              <a:defRPr sz="6300"/>
            </a:lvl9pPr>
          </a:lstStyle>
          <a:p>
            <a:r>
              <a:rPr lang="pl-PL"/>
              <a:t>Kliknij ikonę, aby dodać obraz</a:t>
            </a:r>
            <a:endParaRPr lang="en-US" dirty="0"/>
          </a:p>
        </p:txBody>
      </p:sp>
      <p:sp>
        <p:nvSpPr>
          <p:cNvPr id="4" name="Text Placeholder 3"/>
          <p:cNvSpPr>
            <a:spLocks noGrp="1"/>
          </p:cNvSpPr>
          <p:nvPr>
            <p:ph type="body" sz="half" idx="2"/>
          </p:nvPr>
        </p:nvSpPr>
        <p:spPr>
          <a:xfrm>
            <a:off x="1983999" y="12961620"/>
            <a:ext cx="9289911" cy="24013004"/>
          </a:xfrm>
        </p:spPr>
        <p:txBody>
          <a:bodyPr/>
          <a:lstStyle>
            <a:lvl1pPr marL="0" indent="0">
              <a:buNone/>
              <a:defRPr sz="5040"/>
            </a:lvl1pPr>
            <a:lvl2pPr marL="1440180" indent="0">
              <a:buNone/>
              <a:defRPr sz="4410"/>
            </a:lvl2pPr>
            <a:lvl3pPr marL="2880360" indent="0">
              <a:buNone/>
              <a:defRPr sz="3780"/>
            </a:lvl3pPr>
            <a:lvl4pPr marL="4320540" indent="0">
              <a:buNone/>
              <a:defRPr sz="3150"/>
            </a:lvl4pPr>
            <a:lvl5pPr marL="5760720" indent="0">
              <a:buNone/>
              <a:defRPr sz="3150"/>
            </a:lvl5pPr>
            <a:lvl6pPr marL="7200900" indent="0">
              <a:buNone/>
              <a:defRPr sz="3150"/>
            </a:lvl6pPr>
            <a:lvl7pPr marL="8641080" indent="0">
              <a:buNone/>
              <a:defRPr sz="3150"/>
            </a:lvl7pPr>
            <a:lvl8pPr marL="10081260" indent="0">
              <a:buNone/>
              <a:defRPr sz="3150"/>
            </a:lvl8pPr>
            <a:lvl9pPr marL="11521440" indent="0">
              <a:buNone/>
              <a:defRPr sz="3150"/>
            </a:lvl9pPr>
          </a:lstStyle>
          <a:p>
            <a:pPr lvl="0"/>
            <a:r>
              <a:rPr lang="pl-PL"/>
              <a:t>Kliknij, aby edytować style wzorca tekstu</a:t>
            </a:r>
          </a:p>
        </p:txBody>
      </p:sp>
      <p:sp>
        <p:nvSpPr>
          <p:cNvPr id="5" name="Date Placeholder 4"/>
          <p:cNvSpPr>
            <a:spLocks noGrp="1"/>
          </p:cNvSpPr>
          <p:nvPr>
            <p:ph type="dt" sz="half" idx="10"/>
          </p:nvPr>
        </p:nvSpPr>
        <p:spPr/>
        <p:txBody>
          <a:bodyPr/>
          <a:lstStyle/>
          <a:p>
            <a:pPr>
              <a:defRPr/>
            </a:pPr>
            <a:endParaRPr lang="pl-PL"/>
          </a:p>
        </p:txBody>
      </p:sp>
      <p:sp>
        <p:nvSpPr>
          <p:cNvPr id="6" name="Footer Placeholder 5"/>
          <p:cNvSpPr>
            <a:spLocks noGrp="1"/>
          </p:cNvSpPr>
          <p:nvPr>
            <p:ph type="ftr" sz="quarter" idx="11"/>
          </p:nvPr>
        </p:nvSpPr>
        <p:spPr/>
        <p:txBody>
          <a:bodyPr/>
          <a:lstStyle/>
          <a:p>
            <a:pPr>
              <a:defRPr/>
            </a:pPr>
            <a:endParaRPr lang="pl-PL"/>
          </a:p>
        </p:txBody>
      </p:sp>
      <p:sp>
        <p:nvSpPr>
          <p:cNvPr id="7" name="Slide Number Placeholder 6"/>
          <p:cNvSpPr>
            <a:spLocks noGrp="1"/>
          </p:cNvSpPr>
          <p:nvPr>
            <p:ph type="sldNum" sz="quarter" idx="12"/>
          </p:nvPr>
        </p:nvSpPr>
        <p:spPr/>
        <p:txBody>
          <a:bodyPr/>
          <a:lstStyle/>
          <a:p>
            <a:pPr>
              <a:defRPr/>
            </a:pPr>
            <a:fld id="{271673B9-86B2-4298-BC9D-3B74473BB534}" type="slidenum">
              <a:rPr lang="pl-PL" smtClean="0"/>
              <a:pPr>
                <a:defRPr/>
              </a:pPr>
              <a:t>‹#›</a:t>
            </a:fld>
            <a:endParaRPr lang="pl-PL"/>
          </a:p>
        </p:txBody>
      </p:sp>
    </p:spTree>
    <p:extLst>
      <p:ext uri="{BB962C8B-B14F-4D97-AF65-F5344CB8AC3E}">
        <p14:creationId xmlns:p14="http://schemas.microsoft.com/office/powerpoint/2010/main" val="21900069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80248" y="2300297"/>
            <a:ext cx="24843105" cy="8351047"/>
          </a:xfrm>
          <a:prstGeom prst="rect">
            <a:avLst/>
          </a:prstGeom>
        </p:spPr>
        <p:txBody>
          <a:bodyPr vert="horz" lIns="91440" tIns="45720" rIns="91440" bIns="45720" rtlCol="0" anchor="ctr">
            <a:normAutofit/>
          </a:bodyPr>
          <a:lstStyle/>
          <a:p>
            <a:r>
              <a:rPr lang="pl-PL"/>
              <a:t>Kliknij, aby edytować styl</a:t>
            </a:r>
            <a:endParaRPr lang="en-US" dirty="0"/>
          </a:p>
        </p:txBody>
      </p:sp>
      <p:sp>
        <p:nvSpPr>
          <p:cNvPr id="3" name="Text Placeholder 2"/>
          <p:cNvSpPr>
            <a:spLocks noGrp="1"/>
          </p:cNvSpPr>
          <p:nvPr>
            <p:ph type="body" idx="1"/>
          </p:nvPr>
        </p:nvSpPr>
        <p:spPr>
          <a:xfrm>
            <a:off x="1980248" y="11501438"/>
            <a:ext cx="24843105" cy="27413429"/>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2"/>
          </p:nvPr>
        </p:nvSpPr>
        <p:spPr>
          <a:xfrm>
            <a:off x="1980248" y="40045014"/>
            <a:ext cx="6480810" cy="2300288"/>
          </a:xfrm>
          <a:prstGeom prst="rect">
            <a:avLst/>
          </a:prstGeom>
        </p:spPr>
        <p:txBody>
          <a:bodyPr vert="horz" lIns="91440" tIns="45720" rIns="91440" bIns="45720" rtlCol="0" anchor="ctr"/>
          <a:lstStyle>
            <a:lvl1pPr algn="l">
              <a:defRPr sz="3780">
                <a:solidFill>
                  <a:schemeClr val="tx1">
                    <a:tint val="75000"/>
                  </a:schemeClr>
                </a:solidFill>
              </a:defRPr>
            </a:lvl1pPr>
          </a:lstStyle>
          <a:p>
            <a:pPr>
              <a:defRPr/>
            </a:pPr>
            <a:endParaRPr lang="pl-PL"/>
          </a:p>
        </p:txBody>
      </p:sp>
      <p:sp>
        <p:nvSpPr>
          <p:cNvPr id="5" name="Footer Placeholder 4"/>
          <p:cNvSpPr>
            <a:spLocks noGrp="1"/>
          </p:cNvSpPr>
          <p:nvPr>
            <p:ph type="ftr" sz="quarter" idx="3"/>
          </p:nvPr>
        </p:nvSpPr>
        <p:spPr>
          <a:xfrm>
            <a:off x="9541193" y="40045014"/>
            <a:ext cx="9721215" cy="2300288"/>
          </a:xfrm>
          <a:prstGeom prst="rect">
            <a:avLst/>
          </a:prstGeom>
        </p:spPr>
        <p:txBody>
          <a:bodyPr vert="horz" lIns="91440" tIns="45720" rIns="91440" bIns="45720" rtlCol="0" anchor="ctr"/>
          <a:lstStyle>
            <a:lvl1pPr algn="ctr">
              <a:defRPr sz="3780">
                <a:solidFill>
                  <a:schemeClr val="tx1">
                    <a:tint val="75000"/>
                  </a:schemeClr>
                </a:solidFill>
              </a:defRPr>
            </a:lvl1pPr>
          </a:lstStyle>
          <a:p>
            <a:pPr>
              <a:defRPr/>
            </a:pPr>
            <a:endParaRPr lang="pl-PL"/>
          </a:p>
        </p:txBody>
      </p:sp>
      <p:sp>
        <p:nvSpPr>
          <p:cNvPr id="6" name="Slide Number Placeholder 5"/>
          <p:cNvSpPr>
            <a:spLocks noGrp="1"/>
          </p:cNvSpPr>
          <p:nvPr>
            <p:ph type="sldNum" sz="quarter" idx="4"/>
          </p:nvPr>
        </p:nvSpPr>
        <p:spPr>
          <a:xfrm>
            <a:off x="20342543" y="40045014"/>
            <a:ext cx="6480810" cy="2300288"/>
          </a:xfrm>
          <a:prstGeom prst="rect">
            <a:avLst/>
          </a:prstGeom>
        </p:spPr>
        <p:txBody>
          <a:bodyPr vert="horz" lIns="91440" tIns="45720" rIns="91440" bIns="45720" rtlCol="0" anchor="ctr"/>
          <a:lstStyle>
            <a:lvl1pPr algn="r">
              <a:defRPr sz="3780">
                <a:solidFill>
                  <a:schemeClr val="tx1">
                    <a:tint val="75000"/>
                  </a:schemeClr>
                </a:solidFill>
              </a:defRPr>
            </a:lvl1pPr>
          </a:lstStyle>
          <a:p>
            <a:pPr>
              <a:defRPr/>
            </a:pPr>
            <a:fld id="{CE68B329-4891-404B-8986-F73E31EA5942}" type="slidenum">
              <a:rPr lang="pl-PL" smtClean="0"/>
              <a:pPr>
                <a:defRPr/>
              </a:pPr>
              <a:t>‹#›</a:t>
            </a:fld>
            <a:endParaRPr lang="pl-PL"/>
          </a:p>
        </p:txBody>
      </p:sp>
    </p:spTree>
    <p:extLst>
      <p:ext uri="{BB962C8B-B14F-4D97-AF65-F5344CB8AC3E}">
        <p14:creationId xmlns:p14="http://schemas.microsoft.com/office/powerpoint/2010/main" val="1686198180"/>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2880360" rtl="0" eaLnBrk="1" latinLnBrk="0" hangingPunct="1">
        <a:lnSpc>
          <a:spcPct val="90000"/>
        </a:lnSpc>
        <a:spcBef>
          <a:spcPct val="0"/>
        </a:spcBef>
        <a:buNone/>
        <a:defRPr sz="13860" kern="1200">
          <a:solidFill>
            <a:schemeClr val="tx1"/>
          </a:solidFill>
          <a:latin typeface="+mj-lt"/>
          <a:ea typeface="+mj-ea"/>
          <a:cs typeface="+mj-cs"/>
        </a:defRPr>
      </a:lvl1pPr>
    </p:titleStyle>
    <p:bodyStyle>
      <a:lvl1pPr marL="720090" indent="-720090" algn="l" defTabSz="2880360" rtl="0" eaLnBrk="1" latinLnBrk="0" hangingPunct="1">
        <a:lnSpc>
          <a:spcPct val="90000"/>
        </a:lnSpc>
        <a:spcBef>
          <a:spcPts val="3150"/>
        </a:spcBef>
        <a:buFont typeface="Arial" panose="020B0604020202020204" pitchFamily="34" charset="0"/>
        <a:buChar char="•"/>
        <a:defRPr sz="8820" kern="1200">
          <a:solidFill>
            <a:schemeClr val="tx1"/>
          </a:solidFill>
          <a:latin typeface="+mn-lt"/>
          <a:ea typeface="+mn-ea"/>
          <a:cs typeface="+mn-cs"/>
        </a:defRPr>
      </a:lvl1pPr>
      <a:lvl2pPr marL="2160270" indent="-720090" algn="l" defTabSz="2880360" rtl="0" eaLnBrk="1" latinLnBrk="0" hangingPunct="1">
        <a:lnSpc>
          <a:spcPct val="90000"/>
        </a:lnSpc>
        <a:spcBef>
          <a:spcPts val="1575"/>
        </a:spcBef>
        <a:buFont typeface="Arial" panose="020B0604020202020204" pitchFamily="34" charset="0"/>
        <a:buChar char="•"/>
        <a:defRPr sz="7560" kern="1200">
          <a:solidFill>
            <a:schemeClr val="tx1"/>
          </a:solidFill>
          <a:latin typeface="+mn-lt"/>
          <a:ea typeface="+mn-ea"/>
          <a:cs typeface="+mn-cs"/>
        </a:defRPr>
      </a:lvl2pPr>
      <a:lvl3pPr marL="3600450" indent="-720090" algn="l" defTabSz="2880360" rtl="0" eaLnBrk="1" latinLnBrk="0" hangingPunct="1">
        <a:lnSpc>
          <a:spcPct val="90000"/>
        </a:lnSpc>
        <a:spcBef>
          <a:spcPts val="1575"/>
        </a:spcBef>
        <a:buFont typeface="Arial" panose="020B0604020202020204" pitchFamily="34" charset="0"/>
        <a:buChar char="•"/>
        <a:defRPr sz="6300" kern="1200">
          <a:solidFill>
            <a:schemeClr val="tx1"/>
          </a:solidFill>
          <a:latin typeface="+mn-lt"/>
          <a:ea typeface="+mn-ea"/>
          <a:cs typeface="+mn-cs"/>
        </a:defRPr>
      </a:lvl3pPr>
      <a:lvl4pPr marL="5040630" indent="-720090" algn="l" defTabSz="2880360" rtl="0" eaLnBrk="1" latinLnBrk="0" hangingPunct="1">
        <a:lnSpc>
          <a:spcPct val="90000"/>
        </a:lnSpc>
        <a:spcBef>
          <a:spcPts val="1575"/>
        </a:spcBef>
        <a:buFont typeface="Arial" panose="020B0604020202020204" pitchFamily="34" charset="0"/>
        <a:buChar char="•"/>
        <a:defRPr sz="5670" kern="1200">
          <a:solidFill>
            <a:schemeClr val="tx1"/>
          </a:solidFill>
          <a:latin typeface="+mn-lt"/>
          <a:ea typeface="+mn-ea"/>
          <a:cs typeface="+mn-cs"/>
        </a:defRPr>
      </a:lvl4pPr>
      <a:lvl5pPr marL="6480810" indent="-720090" algn="l" defTabSz="2880360" rtl="0" eaLnBrk="1" latinLnBrk="0" hangingPunct="1">
        <a:lnSpc>
          <a:spcPct val="90000"/>
        </a:lnSpc>
        <a:spcBef>
          <a:spcPts val="1575"/>
        </a:spcBef>
        <a:buFont typeface="Arial" panose="020B0604020202020204" pitchFamily="34" charset="0"/>
        <a:buChar char="•"/>
        <a:defRPr sz="5670" kern="1200">
          <a:solidFill>
            <a:schemeClr val="tx1"/>
          </a:solidFill>
          <a:latin typeface="+mn-lt"/>
          <a:ea typeface="+mn-ea"/>
          <a:cs typeface="+mn-cs"/>
        </a:defRPr>
      </a:lvl5pPr>
      <a:lvl6pPr marL="7920990" indent="-720090" algn="l" defTabSz="2880360" rtl="0" eaLnBrk="1" latinLnBrk="0" hangingPunct="1">
        <a:lnSpc>
          <a:spcPct val="90000"/>
        </a:lnSpc>
        <a:spcBef>
          <a:spcPts val="1575"/>
        </a:spcBef>
        <a:buFont typeface="Arial" panose="020B0604020202020204" pitchFamily="34" charset="0"/>
        <a:buChar char="•"/>
        <a:defRPr sz="5670" kern="1200">
          <a:solidFill>
            <a:schemeClr val="tx1"/>
          </a:solidFill>
          <a:latin typeface="+mn-lt"/>
          <a:ea typeface="+mn-ea"/>
          <a:cs typeface="+mn-cs"/>
        </a:defRPr>
      </a:lvl6pPr>
      <a:lvl7pPr marL="9361170" indent="-720090" algn="l" defTabSz="2880360" rtl="0" eaLnBrk="1" latinLnBrk="0" hangingPunct="1">
        <a:lnSpc>
          <a:spcPct val="90000"/>
        </a:lnSpc>
        <a:spcBef>
          <a:spcPts val="1575"/>
        </a:spcBef>
        <a:buFont typeface="Arial" panose="020B0604020202020204" pitchFamily="34" charset="0"/>
        <a:buChar char="•"/>
        <a:defRPr sz="5670" kern="1200">
          <a:solidFill>
            <a:schemeClr val="tx1"/>
          </a:solidFill>
          <a:latin typeface="+mn-lt"/>
          <a:ea typeface="+mn-ea"/>
          <a:cs typeface="+mn-cs"/>
        </a:defRPr>
      </a:lvl7pPr>
      <a:lvl8pPr marL="10801350" indent="-720090" algn="l" defTabSz="2880360" rtl="0" eaLnBrk="1" latinLnBrk="0" hangingPunct="1">
        <a:lnSpc>
          <a:spcPct val="90000"/>
        </a:lnSpc>
        <a:spcBef>
          <a:spcPts val="1575"/>
        </a:spcBef>
        <a:buFont typeface="Arial" panose="020B0604020202020204" pitchFamily="34" charset="0"/>
        <a:buChar char="•"/>
        <a:defRPr sz="5670" kern="1200">
          <a:solidFill>
            <a:schemeClr val="tx1"/>
          </a:solidFill>
          <a:latin typeface="+mn-lt"/>
          <a:ea typeface="+mn-ea"/>
          <a:cs typeface="+mn-cs"/>
        </a:defRPr>
      </a:lvl8pPr>
      <a:lvl9pPr marL="12241530" indent="-720090" algn="l" defTabSz="2880360" rtl="0" eaLnBrk="1" latinLnBrk="0" hangingPunct="1">
        <a:lnSpc>
          <a:spcPct val="90000"/>
        </a:lnSpc>
        <a:spcBef>
          <a:spcPts val="1575"/>
        </a:spcBef>
        <a:buFont typeface="Arial" panose="020B0604020202020204" pitchFamily="34" charset="0"/>
        <a:buChar char="•"/>
        <a:defRPr sz="5670" kern="1200">
          <a:solidFill>
            <a:schemeClr val="tx1"/>
          </a:solidFill>
          <a:latin typeface="+mn-lt"/>
          <a:ea typeface="+mn-ea"/>
          <a:cs typeface="+mn-cs"/>
        </a:defRPr>
      </a:lvl9pPr>
    </p:bodyStyle>
    <p:otherStyle>
      <a:defPPr>
        <a:defRPr lang="en-US"/>
      </a:defPPr>
      <a:lvl1pPr marL="0" algn="l" defTabSz="2880360" rtl="0" eaLnBrk="1" latinLnBrk="0" hangingPunct="1">
        <a:defRPr sz="5670" kern="1200">
          <a:solidFill>
            <a:schemeClr val="tx1"/>
          </a:solidFill>
          <a:latin typeface="+mn-lt"/>
          <a:ea typeface="+mn-ea"/>
          <a:cs typeface="+mn-cs"/>
        </a:defRPr>
      </a:lvl1pPr>
      <a:lvl2pPr marL="1440180" algn="l" defTabSz="2880360" rtl="0" eaLnBrk="1" latinLnBrk="0" hangingPunct="1">
        <a:defRPr sz="5670" kern="1200">
          <a:solidFill>
            <a:schemeClr val="tx1"/>
          </a:solidFill>
          <a:latin typeface="+mn-lt"/>
          <a:ea typeface="+mn-ea"/>
          <a:cs typeface="+mn-cs"/>
        </a:defRPr>
      </a:lvl2pPr>
      <a:lvl3pPr marL="2880360" algn="l" defTabSz="2880360" rtl="0" eaLnBrk="1" latinLnBrk="0" hangingPunct="1">
        <a:defRPr sz="5670" kern="1200">
          <a:solidFill>
            <a:schemeClr val="tx1"/>
          </a:solidFill>
          <a:latin typeface="+mn-lt"/>
          <a:ea typeface="+mn-ea"/>
          <a:cs typeface="+mn-cs"/>
        </a:defRPr>
      </a:lvl3pPr>
      <a:lvl4pPr marL="4320540" algn="l" defTabSz="2880360" rtl="0" eaLnBrk="1" latinLnBrk="0" hangingPunct="1">
        <a:defRPr sz="5670" kern="1200">
          <a:solidFill>
            <a:schemeClr val="tx1"/>
          </a:solidFill>
          <a:latin typeface="+mn-lt"/>
          <a:ea typeface="+mn-ea"/>
          <a:cs typeface="+mn-cs"/>
        </a:defRPr>
      </a:lvl4pPr>
      <a:lvl5pPr marL="5760720" algn="l" defTabSz="2880360" rtl="0" eaLnBrk="1" latinLnBrk="0" hangingPunct="1">
        <a:defRPr sz="5670" kern="1200">
          <a:solidFill>
            <a:schemeClr val="tx1"/>
          </a:solidFill>
          <a:latin typeface="+mn-lt"/>
          <a:ea typeface="+mn-ea"/>
          <a:cs typeface="+mn-cs"/>
        </a:defRPr>
      </a:lvl5pPr>
      <a:lvl6pPr marL="7200900" algn="l" defTabSz="2880360" rtl="0" eaLnBrk="1" latinLnBrk="0" hangingPunct="1">
        <a:defRPr sz="5670" kern="1200">
          <a:solidFill>
            <a:schemeClr val="tx1"/>
          </a:solidFill>
          <a:latin typeface="+mn-lt"/>
          <a:ea typeface="+mn-ea"/>
          <a:cs typeface="+mn-cs"/>
        </a:defRPr>
      </a:lvl6pPr>
      <a:lvl7pPr marL="8641080" algn="l" defTabSz="2880360" rtl="0" eaLnBrk="1" latinLnBrk="0" hangingPunct="1">
        <a:defRPr sz="5670" kern="1200">
          <a:solidFill>
            <a:schemeClr val="tx1"/>
          </a:solidFill>
          <a:latin typeface="+mn-lt"/>
          <a:ea typeface="+mn-ea"/>
          <a:cs typeface="+mn-cs"/>
        </a:defRPr>
      </a:lvl7pPr>
      <a:lvl8pPr marL="10081260" algn="l" defTabSz="2880360" rtl="0" eaLnBrk="1" latinLnBrk="0" hangingPunct="1">
        <a:defRPr sz="5670" kern="1200">
          <a:solidFill>
            <a:schemeClr val="tx1"/>
          </a:solidFill>
          <a:latin typeface="+mn-lt"/>
          <a:ea typeface="+mn-ea"/>
          <a:cs typeface="+mn-cs"/>
        </a:defRPr>
      </a:lvl8pPr>
      <a:lvl9pPr marL="11521440" algn="l" defTabSz="2880360" rtl="0" eaLnBrk="1" latinLnBrk="0" hangingPunct="1">
        <a:defRPr sz="567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chart" Target="../charts/chart5.xml"/><Relationship Id="rId3" Type="http://schemas.openxmlformats.org/officeDocument/2006/relationships/image" Target="../media/image1.jpeg"/><Relationship Id="rId7" Type="http://schemas.openxmlformats.org/officeDocument/2006/relationships/image" Target="../media/image5.jpeg"/><Relationship Id="rId12" Type="http://schemas.openxmlformats.org/officeDocument/2006/relationships/chart" Target="../charts/chart4.xml"/><Relationship Id="rId2" Type="http://schemas.openxmlformats.org/officeDocument/2006/relationships/notesSlide" Target="../notesSlides/notesSlide1.xml"/><Relationship Id="rId16" Type="http://schemas.openxmlformats.org/officeDocument/2006/relationships/image" Target="../media/image7.jpeg"/><Relationship Id="rId1" Type="http://schemas.openxmlformats.org/officeDocument/2006/relationships/slideLayout" Target="../slideLayouts/slideLayout6.xml"/><Relationship Id="rId6" Type="http://schemas.openxmlformats.org/officeDocument/2006/relationships/image" Target="../media/image4.jpeg"/><Relationship Id="rId11" Type="http://schemas.openxmlformats.org/officeDocument/2006/relationships/chart" Target="../charts/chart3.xml"/><Relationship Id="rId5" Type="http://schemas.openxmlformats.org/officeDocument/2006/relationships/image" Target="../media/image3.jpeg"/><Relationship Id="rId15" Type="http://schemas.openxmlformats.org/officeDocument/2006/relationships/chart" Target="../charts/chart7.xml"/><Relationship Id="rId10" Type="http://schemas.openxmlformats.org/officeDocument/2006/relationships/chart" Target="../charts/chart2.xml"/><Relationship Id="rId4" Type="http://schemas.openxmlformats.org/officeDocument/2006/relationships/image" Target="../media/image2.jpeg"/><Relationship Id="rId9" Type="http://schemas.openxmlformats.org/officeDocument/2006/relationships/chart" Target="../charts/chart1.xml"/><Relationship Id="rId14" Type="http://schemas.openxmlformats.org/officeDocument/2006/relationships/chart" Target="../charts/char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29" name="Text Box 3"/>
          <p:cNvSpPr txBox="1">
            <a:spLocks noChangeArrowheads="1"/>
          </p:cNvSpPr>
          <p:nvPr/>
        </p:nvSpPr>
        <p:spPr bwMode="auto">
          <a:xfrm>
            <a:off x="0" y="2457316"/>
            <a:ext cx="28803600" cy="2465260"/>
          </a:xfrm>
          <a:prstGeom prst="rect">
            <a:avLst/>
          </a:prstGeom>
          <a:solidFill>
            <a:srgbClr val="33CC33">
              <a:alpha val="62000"/>
            </a:srgbClr>
          </a:solidFill>
          <a:ln w="9525">
            <a:noFill/>
            <a:miter lim="800000"/>
            <a:headEnd/>
            <a:tailEnd/>
          </a:ln>
        </p:spPr>
        <p:txBody>
          <a:bodyPr wrap="square" lIns="411449" tIns="205725" rIns="411449" bIns="205725">
            <a:spAutoFit/>
          </a:bodyPr>
          <a:lstStyle/>
          <a:p>
            <a:pPr algn="ctr" defTabSz="4114571">
              <a:lnSpc>
                <a:spcPct val="90000"/>
              </a:lnSpc>
              <a:spcBef>
                <a:spcPct val="50000"/>
              </a:spcBef>
              <a:defRPr/>
            </a:pPr>
            <a:r>
              <a:rPr lang="pl-PL" dirty="0">
                <a:effectLst>
                  <a:outerShdw blurRad="38100" dist="38100" dir="2700000" algn="tl">
                    <a:srgbClr val="000000">
                      <a:alpha val="43137"/>
                    </a:srgbClr>
                  </a:outerShdw>
                </a:effectLst>
              </a:rPr>
              <a:t> </a:t>
            </a:r>
            <a:r>
              <a:rPr lang="pl-PL" sz="3600" dirty="0">
                <a:effectLst>
                  <a:outerShdw blurRad="38100" dist="38100" dir="2700000" algn="tl">
                    <a:srgbClr val="000000">
                      <a:alpha val="43137"/>
                    </a:srgbClr>
                  </a:outerShdw>
                </a:effectLst>
              </a:rPr>
              <a:t> Dominika </a:t>
            </a:r>
            <a:r>
              <a:rPr lang="pl-PL" sz="3600">
                <a:effectLst>
                  <a:outerShdw blurRad="38100" dist="38100" dir="2700000" algn="tl">
                    <a:srgbClr val="000000">
                      <a:alpha val="43137"/>
                    </a:srgbClr>
                  </a:outerShdw>
                </a:effectLst>
              </a:rPr>
              <a:t>Boguszewska- Mańkowska</a:t>
            </a:r>
            <a:r>
              <a:rPr lang="pl-PL" sz="3600" dirty="0">
                <a:effectLst>
                  <a:outerShdw blurRad="38100" dist="38100" dir="2700000" algn="tl">
                    <a:srgbClr val="000000">
                      <a:alpha val="43137"/>
                    </a:srgbClr>
                  </a:outerShdw>
                </a:effectLst>
              </a:rPr>
              <a:t>, Krystyna Zarzyńska</a:t>
            </a:r>
          </a:p>
          <a:p>
            <a:pPr algn="ctr" defTabSz="4114571">
              <a:lnSpc>
                <a:spcPct val="90000"/>
              </a:lnSpc>
              <a:spcBef>
                <a:spcPct val="50000"/>
              </a:spcBef>
              <a:defRPr/>
            </a:pPr>
            <a:r>
              <a:rPr lang="pl-PL" sz="3600" dirty="0">
                <a:effectLst>
                  <a:outerShdw blurRad="38100" dist="38100" dir="2700000" algn="tl">
                    <a:srgbClr val="000000">
                      <a:alpha val="43137"/>
                    </a:srgbClr>
                  </a:outerShdw>
                </a:effectLst>
              </a:rPr>
              <a:t>Plant </a:t>
            </a:r>
            <a:r>
              <a:rPr lang="pl-PL" sz="3600" dirty="0" err="1">
                <a:effectLst>
                  <a:outerShdw blurRad="38100" dist="38100" dir="2700000" algn="tl">
                    <a:srgbClr val="000000">
                      <a:alpha val="43137"/>
                    </a:srgbClr>
                  </a:outerShdw>
                </a:effectLst>
              </a:rPr>
              <a:t>Breeding</a:t>
            </a:r>
            <a:r>
              <a:rPr lang="pl-PL" sz="3600" dirty="0">
                <a:effectLst>
                  <a:outerShdw blurRad="38100" dist="38100" dir="2700000" algn="tl">
                    <a:srgbClr val="000000">
                      <a:alpha val="43137"/>
                    </a:srgbClr>
                  </a:outerShdw>
                </a:effectLst>
              </a:rPr>
              <a:t> and </a:t>
            </a:r>
            <a:r>
              <a:rPr lang="pl-PL" sz="3600" dirty="0" err="1">
                <a:effectLst>
                  <a:outerShdw blurRad="38100" dist="38100" dir="2700000" algn="tl">
                    <a:srgbClr val="000000">
                      <a:alpha val="43137"/>
                    </a:srgbClr>
                  </a:outerShdw>
                </a:effectLst>
              </a:rPr>
              <a:t>Acclimatization</a:t>
            </a:r>
            <a:r>
              <a:rPr lang="pl-PL" sz="3600" dirty="0">
                <a:effectLst>
                  <a:outerShdw blurRad="38100" dist="38100" dir="2700000" algn="tl">
                    <a:srgbClr val="000000">
                      <a:alpha val="43137"/>
                    </a:srgbClr>
                  </a:outerShdw>
                </a:effectLst>
              </a:rPr>
              <a:t> </a:t>
            </a:r>
            <a:r>
              <a:rPr lang="pl-PL" sz="3600" dirty="0" err="1">
                <a:effectLst>
                  <a:outerShdw blurRad="38100" dist="38100" dir="2700000" algn="tl">
                    <a:srgbClr val="000000">
                      <a:alpha val="43137"/>
                    </a:srgbClr>
                  </a:outerShdw>
                </a:effectLst>
              </a:rPr>
              <a:t>Institute</a:t>
            </a:r>
            <a:r>
              <a:rPr lang="pl-PL" sz="3600" dirty="0">
                <a:effectLst>
                  <a:outerShdw blurRad="38100" dist="38100" dir="2700000" algn="tl">
                    <a:srgbClr val="000000">
                      <a:alpha val="43137"/>
                    </a:srgbClr>
                  </a:outerShdw>
                </a:effectLst>
              </a:rPr>
              <a:t> - NRI, </a:t>
            </a:r>
            <a:r>
              <a:rPr lang="pl-PL" sz="3600" dirty="0" err="1">
                <a:effectLst>
                  <a:outerShdw blurRad="38100" dist="38100" dir="2700000" algn="tl">
                    <a:srgbClr val="000000">
                      <a:alpha val="43137"/>
                    </a:srgbClr>
                  </a:outerShdw>
                </a:effectLst>
              </a:rPr>
              <a:t>Potato</a:t>
            </a:r>
            <a:r>
              <a:rPr lang="pl-PL" sz="3600" dirty="0">
                <a:effectLst>
                  <a:outerShdw blurRad="38100" dist="38100" dir="2700000" algn="tl">
                    <a:srgbClr val="000000">
                      <a:alpha val="43137"/>
                    </a:srgbClr>
                  </a:outerShdw>
                </a:effectLst>
              </a:rPr>
              <a:t> </a:t>
            </a:r>
            <a:r>
              <a:rPr lang="pl-PL" sz="3600" dirty="0" err="1">
                <a:effectLst>
                  <a:outerShdw blurRad="38100" dist="38100" dir="2700000" algn="tl">
                    <a:srgbClr val="000000">
                      <a:alpha val="43137"/>
                    </a:srgbClr>
                  </a:outerShdw>
                </a:effectLst>
              </a:rPr>
              <a:t>Agronomy</a:t>
            </a:r>
            <a:r>
              <a:rPr lang="pl-PL" sz="3600" dirty="0">
                <a:effectLst>
                  <a:outerShdw blurRad="38100" dist="38100" dir="2700000" algn="tl">
                    <a:srgbClr val="000000">
                      <a:alpha val="43137"/>
                    </a:srgbClr>
                  </a:outerShdw>
                </a:effectLst>
              </a:rPr>
              <a:t> Department, Jadwisin</a:t>
            </a:r>
          </a:p>
          <a:p>
            <a:pPr algn="ctr" defTabSz="4114571">
              <a:lnSpc>
                <a:spcPct val="90000"/>
              </a:lnSpc>
              <a:spcBef>
                <a:spcPct val="50000"/>
              </a:spcBef>
              <a:defRPr/>
            </a:pPr>
            <a:r>
              <a:rPr lang="pl-PL" sz="3600" dirty="0">
                <a:effectLst>
                  <a:outerShdw blurRad="38100" dist="38100" dir="2700000" algn="tl">
                    <a:srgbClr val="000000">
                      <a:alpha val="43137"/>
                    </a:srgbClr>
                  </a:outerShdw>
                </a:effectLst>
              </a:rPr>
              <a:t>k.zarzynska@ihar.edu.pl</a:t>
            </a:r>
            <a:endParaRPr lang="en-GB" sz="3600" dirty="0">
              <a:effectLst>
                <a:outerShdw blurRad="38100" dist="38100" dir="2700000" algn="tl">
                  <a:srgbClr val="000000">
                    <a:alpha val="43137"/>
                  </a:srgbClr>
                </a:outerShdw>
              </a:effectLst>
            </a:endParaRPr>
          </a:p>
        </p:txBody>
      </p:sp>
      <p:sp>
        <p:nvSpPr>
          <p:cNvPr id="1031" name="Text Box 13"/>
          <p:cNvSpPr txBox="1">
            <a:spLocks noChangeArrowheads="1"/>
          </p:cNvSpPr>
          <p:nvPr/>
        </p:nvSpPr>
        <p:spPr bwMode="auto">
          <a:xfrm>
            <a:off x="2309380" y="31524274"/>
            <a:ext cx="11831782" cy="622907"/>
          </a:xfrm>
          <a:prstGeom prst="rect">
            <a:avLst/>
          </a:prstGeom>
          <a:noFill/>
          <a:ln w="9525">
            <a:noFill/>
            <a:miter lim="800000"/>
            <a:headEnd/>
            <a:tailEnd/>
          </a:ln>
        </p:spPr>
        <p:txBody>
          <a:bodyPr lIns="120426" tIns="60213" rIns="120426" bIns="60213">
            <a:spAutoFit/>
          </a:bodyPr>
          <a:lstStyle/>
          <a:p>
            <a:pPr>
              <a:spcBef>
                <a:spcPct val="50000"/>
              </a:spcBef>
            </a:pPr>
            <a:endParaRPr lang="pl-PL"/>
          </a:p>
        </p:txBody>
      </p:sp>
      <p:sp>
        <p:nvSpPr>
          <p:cNvPr id="1032" name="Text Box 17"/>
          <p:cNvSpPr txBox="1">
            <a:spLocks noChangeArrowheads="1"/>
          </p:cNvSpPr>
          <p:nvPr/>
        </p:nvSpPr>
        <p:spPr bwMode="auto">
          <a:xfrm flipV="1">
            <a:off x="1260764" y="44316360"/>
            <a:ext cx="27542836" cy="1618276"/>
          </a:xfrm>
          <a:prstGeom prst="rect">
            <a:avLst/>
          </a:prstGeom>
          <a:noFill/>
          <a:ln w="9525">
            <a:noFill/>
            <a:miter lim="800000"/>
            <a:headEnd/>
            <a:tailEnd/>
          </a:ln>
        </p:spPr>
        <p:txBody>
          <a:bodyPr lIns="120426" tIns="60213" rIns="120426" bIns="60213">
            <a:spAutoFit/>
          </a:bodyPr>
          <a:lstStyle/>
          <a:p>
            <a:pPr lvl="3"/>
            <a:r>
              <a:rPr lang="en-GB" sz="4700" b="1" dirty="0">
                <a:solidFill>
                  <a:srgbClr val="FF3300"/>
                </a:solidFill>
              </a:rPr>
              <a:t>                                                                  </a:t>
            </a:r>
            <a:endParaRPr lang="pl-PL" sz="4700" b="1" dirty="0">
              <a:solidFill>
                <a:srgbClr val="FF3300"/>
              </a:solidFill>
            </a:endParaRPr>
          </a:p>
          <a:p>
            <a:pPr>
              <a:spcBef>
                <a:spcPct val="50000"/>
              </a:spcBef>
            </a:pPr>
            <a:endParaRPr lang="pl-PL" dirty="0"/>
          </a:p>
        </p:txBody>
      </p:sp>
      <p:sp>
        <p:nvSpPr>
          <p:cNvPr id="1033" name="Text Box 20"/>
          <p:cNvSpPr txBox="1">
            <a:spLocks noChangeArrowheads="1"/>
          </p:cNvSpPr>
          <p:nvPr/>
        </p:nvSpPr>
        <p:spPr bwMode="auto">
          <a:xfrm>
            <a:off x="21045054" y="5137384"/>
            <a:ext cx="4946073" cy="616486"/>
          </a:xfrm>
          <a:prstGeom prst="rect">
            <a:avLst/>
          </a:prstGeom>
          <a:noFill/>
          <a:ln w="9525">
            <a:noFill/>
            <a:miter lim="800000"/>
            <a:headEnd/>
            <a:tailEnd/>
          </a:ln>
        </p:spPr>
        <p:txBody>
          <a:bodyPr lIns="120426" tIns="60213" rIns="120426" bIns="60213">
            <a:spAutoFit/>
          </a:bodyPr>
          <a:lstStyle/>
          <a:p>
            <a:pPr>
              <a:spcBef>
                <a:spcPct val="50000"/>
              </a:spcBef>
            </a:pPr>
            <a:endParaRPr lang="pl-PL"/>
          </a:p>
        </p:txBody>
      </p:sp>
      <p:sp>
        <p:nvSpPr>
          <p:cNvPr id="1034" name="Text Box 23"/>
          <p:cNvSpPr txBox="1">
            <a:spLocks noChangeArrowheads="1"/>
          </p:cNvSpPr>
          <p:nvPr/>
        </p:nvSpPr>
        <p:spPr bwMode="auto">
          <a:xfrm>
            <a:off x="21529964" y="5240132"/>
            <a:ext cx="5334000" cy="616486"/>
          </a:xfrm>
          <a:prstGeom prst="rect">
            <a:avLst/>
          </a:prstGeom>
          <a:noFill/>
          <a:ln w="9525">
            <a:noFill/>
            <a:miter lim="800000"/>
            <a:headEnd/>
            <a:tailEnd/>
          </a:ln>
        </p:spPr>
        <p:txBody>
          <a:bodyPr lIns="120426" tIns="60213" rIns="120426" bIns="60213">
            <a:spAutoFit/>
          </a:bodyPr>
          <a:lstStyle/>
          <a:p>
            <a:pPr>
              <a:spcBef>
                <a:spcPct val="50000"/>
              </a:spcBef>
            </a:pPr>
            <a:endParaRPr lang="pl-PL"/>
          </a:p>
        </p:txBody>
      </p:sp>
      <p:sp>
        <p:nvSpPr>
          <p:cNvPr id="1035" name="Text Box 25"/>
          <p:cNvSpPr txBox="1">
            <a:spLocks noChangeArrowheads="1"/>
          </p:cNvSpPr>
          <p:nvPr/>
        </p:nvSpPr>
        <p:spPr bwMode="auto">
          <a:xfrm>
            <a:off x="14353309" y="29694080"/>
            <a:ext cx="1745673" cy="616486"/>
          </a:xfrm>
          <a:prstGeom prst="rect">
            <a:avLst/>
          </a:prstGeom>
          <a:noFill/>
          <a:ln w="9525">
            <a:noFill/>
            <a:miter lim="800000"/>
            <a:headEnd/>
            <a:tailEnd/>
          </a:ln>
        </p:spPr>
        <p:txBody>
          <a:bodyPr lIns="120426" tIns="60213" rIns="120426" bIns="60213">
            <a:spAutoFit/>
          </a:bodyPr>
          <a:lstStyle/>
          <a:p>
            <a:pPr>
              <a:spcBef>
                <a:spcPct val="50000"/>
              </a:spcBef>
            </a:pPr>
            <a:endParaRPr lang="pl-PL"/>
          </a:p>
        </p:txBody>
      </p:sp>
      <p:sp>
        <p:nvSpPr>
          <p:cNvPr id="1037" name="Rectangle 37"/>
          <p:cNvSpPr>
            <a:spLocks noChangeArrowheads="1"/>
          </p:cNvSpPr>
          <p:nvPr/>
        </p:nvSpPr>
        <p:spPr bwMode="auto">
          <a:xfrm>
            <a:off x="0" y="0"/>
            <a:ext cx="243269" cy="614045"/>
          </a:xfrm>
          <a:prstGeom prst="rect">
            <a:avLst/>
          </a:prstGeom>
          <a:noFill/>
          <a:ln w="9525">
            <a:noFill/>
            <a:miter lim="800000"/>
            <a:headEnd/>
            <a:tailEnd/>
          </a:ln>
        </p:spPr>
        <p:txBody>
          <a:bodyPr wrap="none" lIns="120426" tIns="60213" rIns="120426" bIns="60213" anchor="ctr">
            <a:spAutoFit/>
          </a:bodyPr>
          <a:lstStyle/>
          <a:p>
            <a:endParaRPr lang="pl-PL"/>
          </a:p>
        </p:txBody>
      </p:sp>
      <p:sp>
        <p:nvSpPr>
          <p:cNvPr id="1038" name="Rectangle 78"/>
          <p:cNvSpPr>
            <a:spLocks noChangeArrowheads="1"/>
          </p:cNvSpPr>
          <p:nvPr/>
        </p:nvSpPr>
        <p:spPr bwMode="auto">
          <a:xfrm>
            <a:off x="0" y="0"/>
            <a:ext cx="28803600" cy="1078851"/>
          </a:xfrm>
          <a:prstGeom prst="rect">
            <a:avLst/>
          </a:prstGeom>
          <a:noFill/>
          <a:ln w="9525">
            <a:noFill/>
            <a:miter lim="800000"/>
            <a:headEnd/>
            <a:tailEnd/>
          </a:ln>
        </p:spPr>
        <p:txBody>
          <a:bodyPr lIns="120426" tIns="60213" rIns="120426" bIns="60213" anchor="ctr">
            <a:spAutoFit/>
          </a:bodyPr>
          <a:lstStyle/>
          <a:p>
            <a:endParaRPr lang="pl-PL" sz="2900" dirty="0"/>
          </a:p>
          <a:p>
            <a:endParaRPr lang="pl-PL" dirty="0"/>
          </a:p>
        </p:txBody>
      </p:sp>
      <p:sp>
        <p:nvSpPr>
          <p:cNvPr id="1040" name="Rectangle 149"/>
          <p:cNvSpPr>
            <a:spLocks noChangeArrowheads="1"/>
          </p:cNvSpPr>
          <p:nvPr/>
        </p:nvSpPr>
        <p:spPr bwMode="auto">
          <a:xfrm>
            <a:off x="181738" y="3622995"/>
            <a:ext cx="28227336" cy="12032555"/>
          </a:xfrm>
          <a:prstGeom prst="rect">
            <a:avLst/>
          </a:prstGeom>
          <a:noFill/>
          <a:ln w="9525">
            <a:noFill/>
            <a:miter lim="800000"/>
            <a:headEnd/>
            <a:tailEnd/>
          </a:ln>
        </p:spPr>
        <p:txBody>
          <a:bodyPr wrap="square" lIns="120426" tIns="60213" rIns="120426" bIns="60213" anchor="ctr">
            <a:spAutoFit/>
          </a:bodyPr>
          <a:lstStyle/>
          <a:p>
            <a:pPr algn="just"/>
            <a:endParaRPr lang="pl-PL" sz="4000" b="1" dirty="0">
              <a:solidFill>
                <a:srgbClr val="FF0000"/>
              </a:solidFill>
              <a:ea typeface="Calibri" pitchFamily="34" charset="0"/>
              <a:cs typeface="Times New Roman" pitchFamily="18" charset="0"/>
            </a:endParaRPr>
          </a:p>
          <a:p>
            <a:pPr algn="just"/>
            <a:endParaRPr lang="pl-PL" sz="4000" b="1" dirty="0">
              <a:solidFill>
                <a:srgbClr val="FF0000"/>
              </a:solidFill>
              <a:ea typeface="Calibri" pitchFamily="34" charset="0"/>
              <a:cs typeface="Times New Roman" pitchFamily="18" charset="0"/>
            </a:endParaRPr>
          </a:p>
          <a:p>
            <a:pPr algn="just"/>
            <a:endParaRPr lang="pl-PL" sz="4000" b="1" dirty="0">
              <a:solidFill>
                <a:srgbClr val="FF0000"/>
              </a:solidFill>
              <a:ea typeface="Calibri" pitchFamily="34" charset="0"/>
              <a:cs typeface="Times New Roman" pitchFamily="18" charset="0"/>
            </a:endParaRPr>
          </a:p>
          <a:p>
            <a:pPr algn="just"/>
            <a:r>
              <a:rPr lang="en-GB" sz="4000" b="1" dirty="0" err="1">
                <a:solidFill>
                  <a:srgbClr val="FF0000"/>
                </a:solidFill>
                <a:ea typeface="Calibri" pitchFamily="34" charset="0"/>
                <a:cs typeface="Times New Roman" pitchFamily="18" charset="0"/>
              </a:rPr>
              <a:t>Introductio</a:t>
            </a:r>
            <a:r>
              <a:rPr lang="pl-PL" sz="4000" b="1" dirty="0">
                <a:solidFill>
                  <a:srgbClr val="FF0000"/>
                </a:solidFill>
                <a:ea typeface="Calibri" pitchFamily="34" charset="0"/>
                <a:cs typeface="Times New Roman" pitchFamily="18" charset="0"/>
              </a:rPr>
              <a:t>n</a:t>
            </a:r>
          </a:p>
          <a:p>
            <a:pPr algn="just"/>
            <a:r>
              <a:rPr lang="en-US" sz="4000" dirty="0"/>
              <a:t>During the growing season potato (</a:t>
            </a:r>
            <a:r>
              <a:rPr lang="en-US" sz="4000" i="1" dirty="0"/>
              <a:t>Solanum tuberosum </a:t>
            </a:r>
            <a:r>
              <a:rPr lang="en-US" sz="4000" dirty="0"/>
              <a:t>L.) plants are often exposed to soil drought, and often accompanying it heat stress which result in crop losses. In our experiment we assessed the impact of both stresses on plant morphology and tuber yield and quality.</a:t>
            </a:r>
            <a:endParaRPr lang="pl-PL" sz="4000" dirty="0"/>
          </a:p>
          <a:p>
            <a:pPr algn="just"/>
            <a:endParaRPr lang="pl-PL" sz="4000" b="1" dirty="0">
              <a:solidFill>
                <a:srgbClr val="FF0000"/>
              </a:solidFill>
              <a:ea typeface="Calibri" pitchFamily="34" charset="0"/>
              <a:cs typeface="Times New Roman" pitchFamily="18" charset="0"/>
            </a:endParaRPr>
          </a:p>
          <a:p>
            <a:pPr algn="just"/>
            <a:r>
              <a:rPr lang="pl-PL" sz="4000" b="1" dirty="0">
                <a:solidFill>
                  <a:srgbClr val="FF0000"/>
                </a:solidFill>
                <a:ea typeface="Calibri" pitchFamily="34" charset="0"/>
                <a:cs typeface="Times New Roman" pitchFamily="18" charset="0"/>
              </a:rPr>
              <a:t>Materials and </a:t>
            </a:r>
            <a:r>
              <a:rPr lang="pl-PL" sz="4000" b="1" dirty="0" err="1">
                <a:solidFill>
                  <a:srgbClr val="FF0000"/>
                </a:solidFill>
                <a:ea typeface="Calibri" pitchFamily="34" charset="0"/>
                <a:cs typeface="Times New Roman" pitchFamily="18" charset="0"/>
              </a:rPr>
              <a:t>methods</a:t>
            </a:r>
            <a:endParaRPr lang="pl-PL" sz="4000" b="1" dirty="0">
              <a:solidFill>
                <a:srgbClr val="FF0000"/>
              </a:solidFill>
              <a:ea typeface="Calibri" pitchFamily="34" charset="0"/>
              <a:cs typeface="Times New Roman" pitchFamily="18" charset="0"/>
            </a:endParaRPr>
          </a:p>
          <a:p>
            <a:pPr algn="just"/>
            <a:endParaRPr lang="pl-PL" sz="4000" b="1" dirty="0">
              <a:solidFill>
                <a:srgbClr val="0070C0"/>
              </a:solidFill>
              <a:ea typeface="Calibri" pitchFamily="34" charset="0"/>
              <a:cs typeface="Times New Roman" pitchFamily="18" charset="0"/>
            </a:endParaRPr>
          </a:p>
          <a:p>
            <a:pPr algn="just"/>
            <a:r>
              <a:rPr lang="en-US" sz="4000" dirty="0"/>
              <a:t>The research was carried out on 50 genotypes of potatoes grown in pots. Half of the plants were grown in natural conditions (the weather conditions in the place of cultivation), and the other half was subjected to abiotic stresses, i.e. drought and elevated temperature during the tuberization period. The following plant parameters were assessed: plant height,</a:t>
            </a:r>
            <a:r>
              <a:rPr lang="pl-PL" sz="4000" dirty="0"/>
              <a:t> </a:t>
            </a:r>
            <a:r>
              <a:rPr lang="pl-PL" sz="4000" dirty="0" err="1"/>
              <a:t>leaves</a:t>
            </a:r>
            <a:r>
              <a:rPr lang="pl-PL" sz="4000" dirty="0"/>
              <a:t> mass,</a:t>
            </a:r>
            <a:r>
              <a:rPr lang="en-US" sz="4000" dirty="0"/>
              <a:t> assimilation area,  leaf greenness (SPAD). At the end of the growing season, the yield was assessed, its structure and the share of tuber defects. </a:t>
            </a:r>
            <a:endParaRPr lang="pl-PL" sz="4000" dirty="0"/>
          </a:p>
          <a:p>
            <a:pPr algn="just"/>
            <a:endParaRPr lang="pl-PL" sz="4000" dirty="0"/>
          </a:p>
          <a:p>
            <a:pPr algn="just"/>
            <a:r>
              <a:rPr lang="pl-PL" sz="4000" b="1" dirty="0" err="1">
                <a:solidFill>
                  <a:srgbClr val="FF0000"/>
                </a:solidFill>
              </a:rPr>
              <a:t>Results</a:t>
            </a:r>
            <a:endParaRPr lang="pl-PL" sz="4000" b="1" dirty="0">
              <a:solidFill>
                <a:srgbClr val="FF0000"/>
              </a:solidFill>
            </a:endParaRPr>
          </a:p>
          <a:p>
            <a:pPr algn="just"/>
            <a:endParaRPr lang="pl-PL" sz="4000" b="1" dirty="0">
              <a:solidFill>
                <a:srgbClr val="FF0000"/>
              </a:solidFill>
            </a:endParaRPr>
          </a:p>
          <a:p>
            <a:pPr algn="just"/>
            <a:endParaRPr lang="pl-PL" sz="4000" dirty="0">
              <a:solidFill>
                <a:srgbClr val="0070C0"/>
              </a:solidFill>
              <a:ea typeface="Calibri" pitchFamily="34" charset="0"/>
              <a:cs typeface="Times New Roman" pitchFamily="18" charset="0"/>
            </a:endParaRPr>
          </a:p>
          <a:p>
            <a:pPr algn="just"/>
            <a:endParaRPr lang="pl-PL" sz="4000" b="1" dirty="0">
              <a:solidFill>
                <a:srgbClr val="0070C0"/>
              </a:solidFill>
              <a:ea typeface="Calibri" pitchFamily="34" charset="0"/>
              <a:cs typeface="Times New Roman" pitchFamily="18" charset="0"/>
            </a:endParaRPr>
          </a:p>
          <a:p>
            <a:pPr algn="just"/>
            <a:endParaRPr lang="pl-PL" sz="1400" b="1" dirty="0">
              <a:ea typeface="Calibri" pitchFamily="34" charset="0"/>
              <a:cs typeface="Times New Roman" pitchFamily="18" charset="0"/>
            </a:endParaRPr>
          </a:p>
        </p:txBody>
      </p:sp>
      <p:sp>
        <p:nvSpPr>
          <p:cNvPr id="1042" name="Rectangle 156"/>
          <p:cNvSpPr>
            <a:spLocks noChangeArrowheads="1"/>
          </p:cNvSpPr>
          <p:nvPr/>
        </p:nvSpPr>
        <p:spPr bwMode="auto">
          <a:xfrm>
            <a:off x="0" y="0"/>
            <a:ext cx="243269" cy="614045"/>
          </a:xfrm>
          <a:prstGeom prst="rect">
            <a:avLst/>
          </a:prstGeom>
          <a:noFill/>
          <a:ln w="9525">
            <a:noFill/>
            <a:miter lim="800000"/>
            <a:headEnd/>
            <a:tailEnd/>
          </a:ln>
        </p:spPr>
        <p:txBody>
          <a:bodyPr wrap="none" lIns="120426" tIns="60213" rIns="120426" bIns="60213" anchor="ctr">
            <a:spAutoFit/>
          </a:bodyPr>
          <a:lstStyle/>
          <a:p>
            <a:endParaRPr lang="pl-PL"/>
          </a:p>
        </p:txBody>
      </p:sp>
      <p:pic>
        <p:nvPicPr>
          <p:cNvPr id="40" name="Picture 5" descr="logo czarne"/>
          <p:cNvPicPr>
            <a:picLocks noChangeAspect="1" noChangeArrowheads="1"/>
          </p:cNvPicPr>
          <p:nvPr/>
        </p:nvPicPr>
        <p:blipFill>
          <a:blip r:embed="rId3" cstate="print"/>
          <a:srcRect/>
          <a:stretch>
            <a:fillRect/>
          </a:stretch>
        </p:blipFill>
        <p:spPr bwMode="auto">
          <a:xfrm>
            <a:off x="3816624" y="2880620"/>
            <a:ext cx="1872209" cy="1584176"/>
          </a:xfrm>
          <a:prstGeom prst="rect">
            <a:avLst/>
          </a:prstGeom>
          <a:noFill/>
          <a:ln w="9525">
            <a:solidFill>
              <a:schemeClr val="tx1"/>
            </a:solidFill>
            <a:miter lim="800000"/>
            <a:headEnd/>
            <a:tailEnd/>
          </a:ln>
        </p:spPr>
      </p:pic>
      <p:sp>
        <p:nvSpPr>
          <p:cNvPr id="36" name="pole tekstowe 35"/>
          <p:cNvSpPr txBox="1"/>
          <p:nvPr/>
        </p:nvSpPr>
        <p:spPr>
          <a:xfrm>
            <a:off x="936304" y="36282580"/>
            <a:ext cx="13204858" cy="2674047"/>
          </a:xfrm>
          <a:prstGeom prst="rect">
            <a:avLst/>
          </a:prstGeom>
          <a:noFill/>
        </p:spPr>
        <p:txBody>
          <a:bodyPr wrap="square" rtlCol="0">
            <a:spAutoFit/>
          </a:bodyPr>
          <a:lstStyle/>
          <a:p>
            <a:endParaRPr lang="pl-PL" dirty="0"/>
          </a:p>
        </p:txBody>
      </p:sp>
      <p:sp>
        <p:nvSpPr>
          <p:cNvPr id="2" name="Prostokąt 1">
            <a:extLst>
              <a:ext uri="{FF2B5EF4-FFF2-40B4-BE49-F238E27FC236}">
                <a16:creationId xmlns:a16="http://schemas.microsoft.com/office/drawing/2014/main" id="{3DAA5822-9483-47BC-A286-7F1986086FDF}"/>
              </a:ext>
            </a:extLst>
          </p:cNvPr>
          <p:cNvSpPr/>
          <p:nvPr/>
        </p:nvSpPr>
        <p:spPr>
          <a:xfrm>
            <a:off x="243269" y="714917"/>
            <a:ext cx="28560331" cy="1086964"/>
          </a:xfrm>
          <a:prstGeom prst="rect">
            <a:avLst/>
          </a:prstGeom>
        </p:spPr>
        <p:txBody>
          <a:bodyPr wrap="square">
            <a:spAutoFit/>
          </a:bodyPr>
          <a:lstStyle/>
          <a:p>
            <a:pPr algn="ctr">
              <a:lnSpc>
                <a:spcPct val="115000"/>
              </a:lnSpc>
              <a:spcAft>
                <a:spcPts val="1000"/>
              </a:spcAft>
            </a:pPr>
            <a:r>
              <a:rPr lang="en-US" sz="6000" b="1" dirty="0">
                <a:latin typeface="Times New Roman" panose="02020603050405020304" pitchFamily="18" charset="0"/>
                <a:ea typeface="Calibri" panose="020F0502020204030204" pitchFamily="34" charset="0"/>
                <a:cs typeface="Times New Roman" panose="02020603050405020304" pitchFamily="18" charset="0"/>
              </a:rPr>
              <a:t>The effect of drought and heat stress on plant morphology and tuber yield</a:t>
            </a:r>
            <a:endParaRPr lang="pl-PL" sz="6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9" name="Obraz 48">
            <a:extLst>
              <a:ext uri="{FF2B5EF4-FFF2-40B4-BE49-F238E27FC236}">
                <a16:creationId xmlns:a16="http://schemas.microsoft.com/office/drawing/2014/main" id="{4F51AFDB-04DB-4DD2-8CEB-5CCD74110DA6}"/>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65320" y="7721893"/>
            <a:ext cx="4297462" cy="1883018"/>
          </a:xfrm>
          <a:prstGeom prst="rect">
            <a:avLst/>
          </a:prstGeom>
          <a:noFill/>
          <a:ln>
            <a:noFill/>
          </a:ln>
        </p:spPr>
      </p:pic>
      <p:pic>
        <p:nvPicPr>
          <p:cNvPr id="53" name="Obraz 52">
            <a:extLst>
              <a:ext uri="{FF2B5EF4-FFF2-40B4-BE49-F238E27FC236}">
                <a16:creationId xmlns:a16="http://schemas.microsoft.com/office/drawing/2014/main" id="{C6085557-0412-464D-B354-3401CD20CC63}"/>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507845" y="7661013"/>
            <a:ext cx="3999592" cy="1943898"/>
          </a:xfrm>
          <a:prstGeom prst="rect">
            <a:avLst/>
          </a:prstGeom>
          <a:noFill/>
          <a:ln>
            <a:noFill/>
          </a:ln>
        </p:spPr>
      </p:pic>
      <p:pic>
        <p:nvPicPr>
          <p:cNvPr id="54" name="Obraz 53">
            <a:extLst>
              <a:ext uri="{FF2B5EF4-FFF2-40B4-BE49-F238E27FC236}">
                <a16:creationId xmlns:a16="http://schemas.microsoft.com/office/drawing/2014/main" id="{8200CCE4-BF5B-465A-80A6-9C89998958A8}"/>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8290233" y="7628920"/>
            <a:ext cx="3999592" cy="1883018"/>
          </a:xfrm>
          <a:prstGeom prst="rect">
            <a:avLst/>
          </a:prstGeom>
          <a:noFill/>
          <a:ln>
            <a:noFill/>
          </a:ln>
        </p:spPr>
      </p:pic>
      <p:pic>
        <p:nvPicPr>
          <p:cNvPr id="55" name="Obraz 54">
            <a:extLst>
              <a:ext uri="{FF2B5EF4-FFF2-40B4-BE49-F238E27FC236}">
                <a16:creationId xmlns:a16="http://schemas.microsoft.com/office/drawing/2014/main" id="{1E22896F-9A10-4145-B9CF-C0368C93A10C}"/>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3330792" y="7628920"/>
            <a:ext cx="4297462" cy="1883018"/>
          </a:xfrm>
          <a:prstGeom prst="rect">
            <a:avLst/>
          </a:prstGeom>
          <a:noFill/>
          <a:ln>
            <a:noFill/>
          </a:ln>
        </p:spPr>
      </p:pic>
      <p:pic>
        <p:nvPicPr>
          <p:cNvPr id="56" name="Picture 2" descr="Obraz zawierający shoji, budynek, okno&#10;&#10;Opis wygenerowany automatycznie">
            <a:extLst>
              <a:ext uri="{FF2B5EF4-FFF2-40B4-BE49-F238E27FC236}">
                <a16:creationId xmlns:a16="http://schemas.microsoft.com/office/drawing/2014/main" id="{1D05B5F7-2A05-4589-B344-1692AA3B7A21}"/>
              </a:ext>
            </a:extLst>
          </p:cNvPr>
          <p:cNvPicPr/>
          <p:nvPr/>
        </p:nvPicPr>
        <p:blipFill>
          <a:blip r:embed="rId8">
            <a:extLst>
              <a:ext uri="{28A0092B-C50C-407E-A947-70E740481C1C}">
                <a14:useLocalDpi xmlns:a14="http://schemas.microsoft.com/office/drawing/2010/main" val="0"/>
              </a:ext>
            </a:extLst>
          </a:blip>
          <a:srcRect/>
          <a:stretch>
            <a:fillRect/>
          </a:stretch>
        </p:blipFill>
        <p:spPr bwMode="auto">
          <a:xfrm>
            <a:off x="1260764" y="25761070"/>
            <a:ext cx="13573084" cy="6111197"/>
          </a:xfrm>
          <a:prstGeom prst="rect">
            <a:avLst/>
          </a:prstGeom>
          <a:noFill/>
        </p:spPr>
      </p:pic>
      <p:graphicFrame>
        <p:nvGraphicFramePr>
          <p:cNvPr id="20" name="Wykres 19">
            <a:extLst>
              <a:ext uri="{FF2B5EF4-FFF2-40B4-BE49-F238E27FC236}">
                <a16:creationId xmlns:a16="http://schemas.microsoft.com/office/drawing/2014/main" id="{E1038607-15E6-443A-89F2-10E3E958B9F9}"/>
              </a:ext>
            </a:extLst>
          </p:cNvPr>
          <p:cNvGraphicFramePr>
            <a:graphicFrameLocks/>
          </p:cNvGraphicFramePr>
          <p:nvPr>
            <p:extLst>
              <p:ext uri="{D42A27DB-BD31-4B8C-83A1-F6EECF244321}">
                <p14:modId xmlns:p14="http://schemas.microsoft.com/office/powerpoint/2010/main" val="159410193"/>
              </p:ext>
            </p:extLst>
          </p:nvPr>
        </p:nvGraphicFramePr>
        <p:xfrm>
          <a:off x="7417025" y="15084646"/>
          <a:ext cx="6417570" cy="4604864"/>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21" name="Wykres 20">
            <a:extLst>
              <a:ext uri="{FF2B5EF4-FFF2-40B4-BE49-F238E27FC236}">
                <a16:creationId xmlns:a16="http://schemas.microsoft.com/office/drawing/2014/main" id="{66EDFF53-B251-4047-9675-EFC73F67EE87}"/>
              </a:ext>
            </a:extLst>
          </p:cNvPr>
          <p:cNvGraphicFramePr>
            <a:graphicFrameLocks/>
          </p:cNvGraphicFramePr>
          <p:nvPr>
            <p:extLst>
              <p:ext uri="{D42A27DB-BD31-4B8C-83A1-F6EECF244321}">
                <p14:modId xmlns:p14="http://schemas.microsoft.com/office/powerpoint/2010/main" val="2343313873"/>
              </p:ext>
            </p:extLst>
          </p:nvPr>
        </p:nvGraphicFramePr>
        <p:xfrm>
          <a:off x="14141163" y="15084645"/>
          <a:ext cx="7029390" cy="4672163"/>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22" name="Wykres 21">
            <a:extLst>
              <a:ext uri="{FF2B5EF4-FFF2-40B4-BE49-F238E27FC236}">
                <a16:creationId xmlns:a16="http://schemas.microsoft.com/office/drawing/2014/main" id="{FA7C7061-DE52-4828-BE28-3B67344B4B0D}"/>
              </a:ext>
            </a:extLst>
          </p:cNvPr>
          <p:cNvGraphicFramePr>
            <a:graphicFrameLocks/>
          </p:cNvGraphicFramePr>
          <p:nvPr>
            <p:extLst>
              <p:ext uri="{D42A27DB-BD31-4B8C-83A1-F6EECF244321}">
                <p14:modId xmlns:p14="http://schemas.microsoft.com/office/powerpoint/2010/main" val="1654390812"/>
              </p:ext>
            </p:extLst>
          </p:nvPr>
        </p:nvGraphicFramePr>
        <p:xfrm>
          <a:off x="22106656" y="15161438"/>
          <a:ext cx="5995850" cy="4528072"/>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23" name="Wykres 22">
            <a:extLst>
              <a:ext uri="{FF2B5EF4-FFF2-40B4-BE49-F238E27FC236}">
                <a16:creationId xmlns:a16="http://schemas.microsoft.com/office/drawing/2014/main" id="{6435BA60-C747-4EF1-A38C-B5EFAFB6ADB6}"/>
              </a:ext>
            </a:extLst>
          </p:cNvPr>
          <p:cNvGraphicFramePr>
            <a:graphicFrameLocks/>
          </p:cNvGraphicFramePr>
          <p:nvPr>
            <p:extLst>
              <p:ext uri="{D42A27DB-BD31-4B8C-83A1-F6EECF244321}">
                <p14:modId xmlns:p14="http://schemas.microsoft.com/office/powerpoint/2010/main" val="183554443"/>
              </p:ext>
            </p:extLst>
          </p:nvPr>
        </p:nvGraphicFramePr>
        <p:xfrm>
          <a:off x="-212787" y="15347697"/>
          <a:ext cx="7323244" cy="4581612"/>
        </p:xfrm>
        <a:graphic>
          <a:graphicData uri="http://schemas.openxmlformats.org/drawingml/2006/chart">
            <c:chart xmlns:c="http://schemas.openxmlformats.org/drawingml/2006/chart" xmlns:r="http://schemas.openxmlformats.org/officeDocument/2006/relationships" r:id="rId12"/>
          </a:graphicData>
        </a:graphic>
      </p:graphicFrame>
      <p:sp>
        <p:nvSpPr>
          <p:cNvPr id="3" name="pole tekstowe 2">
            <a:extLst>
              <a:ext uri="{FF2B5EF4-FFF2-40B4-BE49-F238E27FC236}">
                <a16:creationId xmlns:a16="http://schemas.microsoft.com/office/drawing/2014/main" id="{5AA7CD2C-E897-42E4-AB35-A3B6506F4369}"/>
              </a:ext>
            </a:extLst>
          </p:cNvPr>
          <p:cNvSpPr txBox="1"/>
          <p:nvPr/>
        </p:nvSpPr>
        <p:spPr>
          <a:xfrm>
            <a:off x="394526" y="13749344"/>
            <a:ext cx="19983938" cy="1323439"/>
          </a:xfrm>
          <a:prstGeom prst="rect">
            <a:avLst/>
          </a:prstGeom>
          <a:noFill/>
        </p:spPr>
        <p:txBody>
          <a:bodyPr wrap="square" rtlCol="0">
            <a:spAutoFit/>
          </a:bodyPr>
          <a:lstStyle/>
          <a:p>
            <a:pPr algn="ctr"/>
            <a:r>
              <a:rPr lang="pl-PL" sz="4000" dirty="0" err="1"/>
              <a:t>Range</a:t>
            </a:r>
            <a:r>
              <a:rPr lang="pl-PL" sz="4000" dirty="0"/>
              <a:t> of </a:t>
            </a:r>
            <a:r>
              <a:rPr lang="pl-PL" sz="4000" dirty="0" err="1"/>
              <a:t>values</a:t>
            </a:r>
            <a:r>
              <a:rPr lang="pl-PL" sz="4000" dirty="0"/>
              <a:t> of </a:t>
            </a:r>
            <a:r>
              <a:rPr lang="pl-PL" sz="4000" dirty="0" err="1"/>
              <a:t>examined</a:t>
            </a:r>
            <a:r>
              <a:rPr lang="pl-PL" sz="4000" dirty="0"/>
              <a:t> </a:t>
            </a:r>
            <a:r>
              <a:rPr lang="pl-PL" sz="4000" dirty="0" err="1"/>
              <a:t>features</a:t>
            </a:r>
            <a:r>
              <a:rPr lang="pl-PL" sz="4000" dirty="0"/>
              <a:t> for 50 </a:t>
            </a:r>
            <a:r>
              <a:rPr lang="pl-PL" sz="4000" dirty="0" err="1"/>
              <a:t>genotypes</a:t>
            </a:r>
            <a:endParaRPr lang="pl-PL" sz="4000" dirty="0"/>
          </a:p>
          <a:p>
            <a:r>
              <a:rPr lang="pl-PL" sz="4000" dirty="0"/>
              <a:t> </a:t>
            </a:r>
          </a:p>
        </p:txBody>
      </p:sp>
      <p:graphicFrame>
        <p:nvGraphicFramePr>
          <p:cNvPr id="25" name="Wykres 24">
            <a:extLst>
              <a:ext uri="{FF2B5EF4-FFF2-40B4-BE49-F238E27FC236}">
                <a16:creationId xmlns:a16="http://schemas.microsoft.com/office/drawing/2014/main" id="{1333DAA0-9206-4FB9-8BD2-72E2AB8ABC84}"/>
              </a:ext>
            </a:extLst>
          </p:cNvPr>
          <p:cNvGraphicFramePr>
            <a:graphicFrameLocks/>
          </p:cNvGraphicFramePr>
          <p:nvPr>
            <p:extLst>
              <p:ext uri="{D42A27DB-BD31-4B8C-83A1-F6EECF244321}">
                <p14:modId xmlns:p14="http://schemas.microsoft.com/office/powerpoint/2010/main" val="2207628009"/>
              </p:ext>
            </p:extLst>
          </p:nvPr>
        </p:nvGraphicFramePr>
        <p:xfrm>
          <a:off x="648272" y="20101665"/>
          <a:ext cx="6720260" cy="4380652"/>
        </p:xfrm>
        <a:graphic>
          <a:graphicData uri="http://schemas.openxmlformats.org/drawingml/2006/chart">
            <c:chart xmlns:c="http://schemas.openxmlformats.org/drawingml/2006/chart" xmlns:r="http://schemas.openxmlformats.org/officeDocument/2006/relationships" r:id="rId13"/>
          </a:graphicData>
        </a:graphic>
      </p:graphicFrame>
      <p:graphicFrame>
        <p:nvGraphicFramePr>
          <p:cNvPr id="26" name="Wykres 25">
            <a:extLst>
              <a:ext uri="{FF2B5EF4-FFF2-40B4-BE49-F238E27FC236}">
                <a16:creationId xmlns:a16="http://schemas.microsoft.com/office/drawing/2014/main" id="{C182EDC8-B38C-425F-A834-8DADC28210D7}"/>
              </a:ext>
            </a:extLst>
          </p:cNvPr>
          <p:cNvGraphicFramePr>
            <a:graphicFrameLocks/>
          </p:cNvGraphicFramePr>
          <p:nvPr>
            <p:extLst>
              <p:ext uri="{D42A27DB-BD31-4B8C-83A1-F6EECF244321}">
                <p14:modId xmlns:p14="http://schemas.microsoft.com/office/powerpoint/2010/main" val="3898735862"/>
              </p:ext>
            </p:extLst>
          </p:nvPr>
        </p:nvGraphicFramePr>
        <p:xfrm>
          <a:off x="7417024" y="19892954"/>
          <a:ext cx="7029390" cy="4728697"/>
        </p:xfrm>
        <a:graphic>
          <a:graphicData uri="http://schemas.openxmlformats.org/drawingml/2006/chart">
            <c:chart xmlns:c="http://schemas.openxmlformats.org/drawingml/2006/chart" xmlns:r="http://schemas.openxmlformats.org/officeDocument/2006/relationships" r:id="rId14"/>
          </a:graphicData>
        </a:graphic>
      </p:graphicFrame>
      <p:graphicFrame>
        <p:nvGraphicFramePr>
          <p:cNvPr id="27" name="Wykres 26">
            <a:extLst>
              <a:ext uri="{FF2B5EF4-FFF2-40B4-BE49-F238E27FC236}">
                <a16:creationId xmlns:a16="http://schemas.microsoft.com/office/drawing/2014/main" id="{276AEA2A-607F-46CA-A3BB-D77B9C6EB72F}"/>
              </a:ext>
            </a:extLst>
          </p:cNvPr>
          <p:cNvGraphicFramePr>
            <a:graphicFrameLocks/>
          </p:cNvGraphicFramePr>
          <p:nvPr>
            <p:extLst>
              <p:ext uri="{D42A27DB-BD31-4B8C-83A1-F6EECF244321}">
                <p14:modId xmlns:p14="http://schemas.microsoft.com/office/powerpoint/2010/main" val="1202572037"/>
              </p:ext>
            </p:extLst>
          </p:nvPr>
        </p:nvGraphicFramePr>
        <p:xfrm>
          <a:off x="14401801" y="20339575"/>
          <a:ext cx="7029390" cy="4116526"/>
        </p:xfrm>
        <a:graphic>
          <a:graphicData uri="http://schemas.openxmlformats.org/drawingml/2006/chart">
            <c:chart xmlns:c="http://schemas.openxmlformats.org/drawingml/2006/chart" xmlns:r="http://schemas.openxmlformats.org/officeDocument/2006/relationships" r:id="rId15"/>
          </a:graphicData>
        </a:graphic>
      </p:graphicFrame>
      <p:pic>
        <p:nvPicPr>
          <p:cNvPr id="28" name="Obraz 27">
            <a:extLst>
              <a:ext uri="{FF2B5EF4-FFF2-40B4-BE49-F238E27FC236}">
                <a16:creationId xmlns:a16="http://schemas.microsoft.com/office/drawing/2014/main" id="{2A8654AD-08A5-4299-99B5-F59696BD58BC}"/>
              </a:ext>
            </a:extLst>
          </p:cNvPr>
          <p:cNvPicPr/>
          <p:nvPr/>
        </p:nvPicPr>
        <p:blipFill>
          <a:blip r:embed="rId16" cstate="print">
            <a:extLst>
              <a:ext uri="{28A0092B-C50C-407E-A947-70E740481C1C}">
                <a14:useLocalDpi xmlns:a14="http://schemas.microsoft.com/office/drawing/2010/main" val="0"/>
              </a:ext>
            </a:extLst>
          </a:blip>
          <a:stretch>
            <a:fillRect/>
          </a:stretch>
        </p:blipFill>
        <p:spPr>
          <a:xfrm>
            <a:off x="16960546" y="25761069"/>
            <a:ext cx="9572140" cy="6111197"/>
          </a:xfrm>
          <a:prstGeom prst="rect">
            <a:avLst/>
          </a:prstGeom>
        </p:spPr>
      </p:pic>
      <p:sp>
        <p:nvSpPr>
          <p:cNvPr id="4" name="pole tekstowe 3">
            <a:extLst>
              <a:ext uri="{FF2B5EF4-FFF2-40B4-BE49-F238E27FC236}">
                <a16:creationId xmlns:a16="http://schemas.microsoft.com/office/drawing/2014/main" id="{98739397-217A-4C3F-93FF-A5147EDB2811}"/>
              </a:ext>
            </a:extLst>
          </p:cNvPr>
          <p:cNvSpPr txBox="1"/>
          <p:nvPr/>
        </p:nvSpPr>
        <p:spPr>
          <a:xfrm rot="10800000" flipV="1">
            <a:off x="1944414" y="33873467"/>
            <a:ext cx="2520281" cy="707886"/>
          </a:xfrm>
          <a:prstGeom prst="rect">
            <a:avLst/>
          </a:prstGeom>
          <a:noFill/>
        </p:spPr>
        <p:txBody>
          <a:bodyPr wrap="square" rtlCol="0">
            <a:spAutoFit/>
          </a:bodyPr>
          <a:lstStyle/>
          <a:p>
            <a:r>
              <a:rPr lang="pl-PL" sz="4000" b="1" dirty="0" err="1">
                <a:solidFill>
                  <a:srgbClr val="FF0000"/>
                </a:solidFill>
              </a:rPr>
              <a:t>Summary</a:t>
            </a:r>
            <a:endParaRPr lang="pl-PL" sz="4000" b="1" dirty="0">
              <a:solidFill>
                <a:srgbClr val="FF0000"/>
              </a:solidFill>
            </a:endParaRPr>
          </a:p>
        </p:txBody>
      </p:sp>
      <p:sp>
        <p:nvSpPr>
          <p:cNvPr id="6" name="Prostokąt 5">
            <a:extLst>
              <a:ext uri="{FF2B5EF4-FFF2-40B4-BE49-F238E27FC236}">
                <a16:creationId xmlns:a16="http://schemas.microsoft.com/office/drawing/2014/main" id="{17ECA4A1-F8BA-4439-B4E0-565AC1BA7980}"/>
              </a:ext>
            </a:extLst>
          </p:cNvPr>
          <p:cNvSpPr/>
          <p:nvPr/>
        </p:nvSpPr>
        <p:spPr>
          <a:xfrm rot="10800000" flipV="1">
            <a:off x="936304" y="35115575"/>
            <a:ext cx="26371065" cy="7895816"/>
          </a:xfrm>
          <a:prstGeom prst="rect">
            <a:avLst/>
          </a:prstGeom>
        </p:spPr>
        <p:txBody>
          <a:bodyPr wrap="square">
            <a:spAutoFit/>
          </a:bodyPr>
          <a:lstStyle/>
          <a:p>
            <a:pPr algn="just">
              <a:lnSpc>
                <a:spcPct val="115000"/>
              </a:lnSpc>
              <a:spcAft>
                <a:spcPts val="1000"/>
              </a:spcAft>
            </a:pPr>
            <a:r>
              <a:rPr lang="en-US" sz="4000" dirty="0">
                <a:ea typeface="Calibri" panose="020F0502020204030204" pitchFamily="34" charset="0"/>
                <a:cs typeface="Times New Roman" panose="02020603050405020304" pitchFamily="18" charset="0"/>
              </a:rPr>
              <a:t>The following changes in plant morphology took place under the influence of the applied stresses:</a:t>
            </a:r>
            <a:endParaRPr lang="pl-PL" sz="4000" dirty="0">
              <a:ea typeface="Calibri" panose="020F0502020204030204" pitchFamily="34" charset="0"/>
              <a:cs typeface="Times New Roman" panose="02020603050405020304" pitchFamily="18" charset="0"/>
            </a:endParaRPr>
          </a:p>
          <a:p>
            <a:pPr marL="571500" indent="-571500" algn="just">
              <a:lnSpc>
                <a:spcPct val="115000"/>
              </a:lnSpc>
              <a:spcAft>
                <a:spcPts val="1000"/>
              </a:spcAft>
              <a:buFontTx/>
              <a:buChar char="-"/>
            </a:pPr>
            <a:r>
              <a:rPr lang="en-US" sz="4000" dirty="0">
                <a:ea typeface="Calibri" panose="020F0502020204030204" pitchFamily="34" charset="0"/>
                <a:cs typeface="Times New Roman" panose="02020603050405020304" pitchFamily="18" charset="0"/>
              </a:rPr>
              <a:t>the lea</a:t>
            </a:r>
            <a:r>
              <a:rPr lang="pl-PL" sz="4000" dirty="0" err="1">
                <a:ea typeface="Calibri" panose="020F0502020204030204" pitchFamily="34" charset="0"/>
                <a:cs typeface="Times New Roman" panose="02020603050405020304" pitchFamily="18" charset="0"/>
              </a:rPr>
              <a:t>ves</a:t>
            </a:r>
            <a:r>
              <a:rPr lang="pl-PL" sz="4000" dirty="0">
                <a:ea typeface="Calibri" panose="020F0502020204030204" pitchFamily="34" charset="0"/>
                <a:cs typeface="Times New Roman" panose="02020603050405020304" pitchFamily="18" charset="0"/>
              </a:rPr>
              <a:t> </a:t>
            </a:r>
            <a:r>
              <a:rPr lang="en-US" sz="4000" dirty="0">
                <a:ea typeface="Calibri" panose="020F0502020204030204" pitchFamily="34" charset="0"/>
                <a:cs typeface="Times New Roman" panose="02020603050405020304" pitchFamily="18" charset="0"/>
              </a:rPr>
              <a:t>mass decreased by 59%,  the assimilation area decreased by 38.2% (average for all genotypes).</a:t>
            </a:r>
            <a:endParaRPr lang="pl-PL" sz="4000" dirty="0">
              <a:ea typeface="Calibri" panose="020F0502020204030204" pitchFamily="34" charset="0"/>
              <a:cs typeface="Times New Roman" panose="02020603050405020304" pitchFamily="18" charset="0"/>
            </a:endParaRPr>
          </a:p>
          <a:p>
            <a:pPr marL="571500" indent="-571500" algn="just">
              <a:lnSpc>
                <a:spcPct val="115000"/>
              </a:lnSpc>
              <a:spcAft>
                <a:spcPts val="1000"/>
              </a:spcAft>
              <a:buFontTx/>
              <a:buChar char="-"/>
            </a:pPr>
            <a:r>
              <a:rPr lang="pl-PL" sz="4000" dirty="0">
                <a:ea typeface="Calibri" panose="020F0502020204030204" pitchFamily="34" charset="0"/>
                <a:cs typeface="Times New Roman" panose="02020603050405020304" pitchFamily="18" charset="0"/>
              </a:rPr>
              <a:t>the </a:t>
            </a:r>
            <a:r>
              <a:rPr lang="pl-PL" sz="4000" dirty="0" err="1">
                <a:ea typeface="Calibri" panose="020F0502020204030204" pitchFamily="34" charset="0"/>
                <a:cs typeface="Times New Roman" panose="02020603050405020304" pitchFamily="18" charset="0"/>
              </a:rPr>
              <a:t>height</a:t>
            </a:r>
            <a:r>
              <a:rPr lang="pl-PL" sz="4000" dirty="0">
                <a:ea typeface="Calibri" panose="020F0502020204030204" pitchFamily="34" charset="0"/>
                <a:cs typeface="Times New Roman" panose="02020603050405020304" pitchFamily="18" charset="0"/>
              </a:rPr>
              <a:t> of </a:t>
            </a:r>
            <a:r>
              <a:rPr lang="pl-PL" sz="4000" dirty="0" err="1">
                <a:ea typeface="Calibri" panose="020F0502020204030204" pitchFamily="34" charset="0"/>
                <a:cs typeface="Times New Roman" panose="02020603050405020304" pitchFamily="18" charset="0"/>
              </a:rPr>
              <a:t>plants</a:t>
            </a:r>
            <a:r>
              <a:rPr lang="pl-PL" sz="4000" dirty="0">
                <a:ea typeface="Calibri" panose="020F0502020204030204" pitchFamily="34" charset="0"/>
                <a:cs typeface="Times New Roman" panose="02020603050405020304" pitchFamily="18" charset="0"/>
              </a:rPr>
              <a:t> </a:t>
            </a:r>
            <a:r>
              <a:rPr lang="pl-PL" sz="4000" dirty="0" err="1">
                <a:ea typeface="Calibri" panose="020F0502020204030204" pitchFamily="34" charset="0"/>
                <a:cs typeface="Times New Roman" panose="02020603050405020304" pitchFamily="18" charset="0"/>
              </a:rPr>
              <a:t>increased</a:t>
            </a:r>
            <a:r>
              <a:rPr lang="pl-PL" sz="4000" dirty="0">
                <a:ea typeface="Calibri" panose="020F0502020204030204" pitchFamily="34" charset="0"/>
                <a:cs typeface="Times New Roman" panose="02020603050405020304" pitchFamily="18" charset="0"/>
              </a:rPr>
              <a:t> by 7,5%, the SPAD index </a:t>
            </a:r>
            <a:r>
              <a:rPr lang="pl-PL" sz="4000" dirty="0" err="1">
                <a:ea typeface="Calibri" panose="020F0502020204030204" pitchFamily="34" charset="0"/>
                <a:cs typeface="Times New Roman" panose="02020603050405020304" pitchFamily="18" charset="0"/>
              </a:rPr>
              <a:t>increased</a:t>
            </a:r>
            <a:r>
              <a:rPr lang="pl-PL" sz="4000" dirty="0">
                <a:ea typeface="Calibri" panose="020F0502020204030204" pitchFamily="34" charset="0"/>
                <a:cs typeface="Times New Roman" panose="02020603050405020304" pitchFamily="18" charset="0"/>
              </a:rPr>
              <a:t> by 6,2%</a:t>
            </a:r>
          </a:p>
          <a:p>
            <a:pPr algn="just">
              <a:lnSpc>
                <a:spcPct val="115000"/>
              </a:lnSpc>
              <a:spcAft>
                <a:spcPts val="1000"/>
              </a:spcAft>
            </a:pPr>
            <a:r>
              <a:rPr lang="en-US" sz="4000" dirty="0">
                <a:ea typeface="Calibri" panose="020F0502020204030204" pitchFamily="34" charset="0"/>
                <a:cs typeface="Times New Roman" panose="02020603050405020304" pitchFamily="18" charset="0"/>
              </a:rPr>
              <a:t>Final tuber yield decreased by 44.5%</a:t>
            </a:r>
            <a:r>
              <a:rPr lang="pl-PL" sz="4000" dirty="0">
                <a:ea typeface="Calibri" panose="020F0502020204030204" pitchFamily="34" charset="0"/>
                <a:cs typeface="Times New Roman" panose="02020603050405020304" pitchFamily="18" charset="0"/>
              </a:rPr>
              <a:t> and  </a:t>
            </a:r>
            <a:r>
              <a:rPr lang="pl-PL" sz="4000" dirty="0" err="1">
                <a:ea typeface="Calibri" panose="020F0502020204030204" pitchFamily="34" charset="0"/>
                <a:cs typeface="Times New Roman" panose="02020603050405020304" pitchFamily="18" charset="0"/>
              </a:rPr>
              <a:t>share</a:t>
            </a:r>
            <a:r>
              <a:rPr lang="pl-PL" sz="4000" dirty="0">
                <a:ea typeface="Calibri" panose="020F0502020204030204" pitchFamily="34" charset="0"/>
                <a:cs typeface="Times New Roman" panose="02020603050405020304" pitchFamily="18" charset="0"/>
              </a:rPr>
              <a:t> of </a:t>
            </a:r>
            <a:r>
              <a:rPr lang="pl-PL" sz="4000" dirty="0" err="1">
                <a:ea typeface="Calibri" panose="020F0502020204030204" pitchFamily="34" charset="0"/>
                <a:cs typeface="Times New Roman" panose="02020603050405020304" pitchFamily="18" charset="0"/>
              </a:rPr>
              <a:t>large</a:t>
            </a:r>
            <a:r>
              <a:rPr lang="pl-PL" sz="4000" dirty="0">
                <a:ea typeface="Calibri" panose="020F0502020204030204" pitchFamily="34" charset="0"/>
                <a:cs typeface="Times New Roman" panose="02020603050405020304" pitchFamily="18" charset="0"/>
              </a:rPr>
              <a:t> </a:t>
            </a:r>
            <a:r>
              <a:rPr lang="pl-PL" sz="4000" dirty="0" err="1">
                <a:ea typeface="Calibri" panose="020F0502020204030204" pitchFamily="34" charset="0"/>
                <a:cs typeface="Times New Roman" panose="02020603050405020304" pitchFamily="18" charset="0"/>
              </a:rPr>
              <a:t>tubers</a:t>
            </a:r>
            <a:r>
              <a:rPr lang="pl-PL" sz="4000" dirty="0">
                <a:ea typeface="Calibri" panose="020F0502020204030204" pitchFamily="34" charset="0"/>
                <a:cs typeface="Times New Roman" panose="02020603050405020304" pitchFamily="18" charset="0"/>
              </a:rPr>
              <a:t> </a:t>
            </a:r>
            <a:r>
              <a:rPr lang="pl-PL" sz="4000" dirty="0" err="1">
                <a:ea typeface="Calibri" panose="020F0502020204030204" pitchFamily="34" charset="0"/>
                <a:cs typeface="Times New Roman" panose="02020603050405020304" pitchFamily="18" charset="0"/>
              </a:rPr>
              <a:t>decreased</a:t>
            </a:r>
            <a:r>
              <a:rPr lang="pl-PL" sz="4000" dirty="0">
                <a:ea typeface="Calibri" panose="020F0502020204030204" pitchFamily="34" charset="0"/>
                <a:cs typeface="Times New Roman" panose="02020603050405020304" pitchFamily="18" charset="0"/>
              </a:rPr>
              <a:t> by 10%</a:t>
            </a:r>
          </a:p>
          <a:p>
            <a:pPr algn="just">
              <a:lnSpc>
                <a:spcPct val="115000"/>
              </a:lnSpc>
              <a:spcAft>
                <a:spcPts val="1000"/>
              </a:spcAft>
            </a:pPr>
            <a:r>
              <a:rPr lang="en-US" sz="4000" dirty="0">
                <a:ea typeface="Calibri" panose="020F0502020204030204" pitchFamily="34" charset="0"/>
                <a:cs typeface="Times New Roman" panose="02020603050405020304" pitchFamily="18" charset="0"/>
              </a:rPr>
              <a:t>Using the analysis of the main components of PCA, it was determined that the parameters most determining the distribution of traits in response to the tolerance of plants to drought and high temperature stress are: le</a:t>
            </a:r>
            <a:r>
              <a:rPr lang="pl-PL" sz="4000" dirty="0" err="1">
                <a:ea typeface="Calibri" panose="020F0502020204030204" pitchFamily="34" charset="0"/>
                <a:cs typeface="Times New Roman" panose="02020603050405020304" pitchFamily="18" charset="0"/>
              </a:rPr>
              <a:t>aves</a:t>
            </a:r>
            <a:r>
              <a:rPr lang="en-US" sz="4000" dirty="0">
                <a:ea typeface="Calibri" panose="020F0502020204030204" pitchFamily="34" charset="0"/>
                <a:cs typeface="Times New Roman" panose="02020603050405020304" pitchFamily="18" charset="0"/>
              </a:rPr>
              <a:t> assimilation area, tuber yield and lea</a:t>
            </a:r>
            <a:r>
              <a:rPr lang="pl-PL" sz="4000" dirty="0" err="1">
                <a:ea typeface="Calibri" panose="020F0502020204030204" pitchFamily="34" charset="0"/>
                <a:cs typeface="Times New Roman" panose="02020603050405020304" pitchFamily="18" charset="0"/>
              </a:rPr>
              <a:t>ves</a:t>
            </a:r>
            <a:r>
              <a:rPr lang="pl-PL" sz="4000" dirty="0">
                <a:ea typeface="Calibri" panose="020F0502020204030204" pitchFamily="34" charset="0"/>
                <a:cs typeface="Times New Roman" panose="02020603050405020304" pitchFamily="18" charset="0"/>
              </a:rPr>
              <a:t> </a:t>
            </a:r>
            <a:r>
              <a:rPr lang="en-US" sz="4000" dirty="0">
                <a:ea typeface="Calibri" panose="020F0502020204030204" pitchFamily="34" charset="0"/>
                <a:cs typeface="Times New Roman" panose="02020603050405020304" pitchFamily="18" charset="0"/>
              </a:rPr>
              <a:t> mass.</a:t>
            </a:r>
            <a:endParaRPr lang="pl-PL" sz="4000" dirty="0">
              <a:ea typeface="Calibri" panose="020F0502020204030204" pitchFamily="34" charset="0"/>
              <a:cs typeface="Times New Roman" panose="02020603050405020304" pitchFamily="18" charset="0"/>
            </a:endParaRPr>
          </a:p>
          <a:p>
            <a:pPr algn="just">
              <a:lnSpc>
                <a:spcPct val="115000"/>
              </a:lnSpc>
              <a:spcAft>
                <a:spcPts val="1000"/>
              </a:spcAft>
            </a:pPr>
            <a:r>
              <a:rPr lang="en-US" sz="4000" dirty="0">
                <a:ea typeface="Calibri" panose="020F0502020204030204" pitchFamily="34" charset="0"/>
                <a:cs typeface="Times New Roman" panose="02020603050405020304" pitchFamily="18" charset="0"/>
              </a:rPr>
              <a:t>On the basis of the obtained results, all genotypes were divided into groups with different tolerance to drought and high temperature stress.</a:t>
            </a:r>
            <a:endParaRPr lang="pl-PL" sz="4000" dirty="0">
              <a:ea typeface="Calibri" panose="020F0502020204030204" pitchFamily="34" charset="0"/>
              <a:cs typeface="Times New Roman" panose="02020603050405020304" pitchFamily="18" charset="0"/>
            </a:endParaRPr>
          </a:p>
          <a:p>
            <a:pPr algn="just">
              <a:lnSpc>
                <a:spcPct val="115000"/>
              </a:lnSpc>
              <a:spcAft>
                <a:spcPts val="0"/>
              </a:spcAft>
            </a:pPr>
            <a:r>
              <a:rPr lang="en-US" sz="4000" dirty="0">
                <a:latin typeface="Times New Roman" panose="02020603050405020304" pitchFamily="18" charset="0"/>
                <a:ea typeface="Times New Roman" panose="02020603050405020304" pitchFamily="18" charset="0"/>
                <a:cs typeface="Times New Roman" panose="02020603050405020304" pitchFamily="18" charset="0"/>
              </a:rPr>
              <a:t> </a:t>
            </a:r>
            <a:endParaRPr lang="pl-PL" sz="4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pole tekstowe 7">
            <a:extLst>
              <a:ext uri="{FF2B5EF4-FFF2-40B4-BE49-F238E27FC236}">
                <a16:creationId xmlns:a16="http://schemas.microsoft.com/office/drawing/2014/main" id="{911324A7-D597-42EB-BF76-78A9646EB79A}"/>
              </a:ext>
            </a:extLst>
          </p:cNvPr>
          <p:cNvSpPr txBox="1"/>
          <p:nvPr/>
        </p:nvSpPr>
        <p:spPr>
          <a:xfrm>
            <a:off x="14005755" y="28294070"/>
            <a:ext cx="1116125" cy="430887"/>
          </a:xfrm>
          <a:prstGeom prst="rect">
            <a:avLst/>
          </a:prstGeom>
          <a:solidFill>
            <a:schemeClr val="bg2"/>
          </a:solidFill>
        </p:spPr>
        <p:txBody>
          <a:bodyPr wrap="square" rtlCol="0">
            <a:spAutoFit/>
          </a:bodyPr>
          <a:lstStyle/>
          <a:p>
            <a:r>
              <a:rPr lang="pl-PL" sz="1100" dirty="0" err="1"/>
              <a:t>Drought</a:t>
            </a:r>
            <a:r>
              <a:rPr lang="pl-PL" sz="1100" dirty="0"/>
              <a:t> +</a:t>
            </a:r>
            <a:r>
              <a:rPr lang="pl-PL" sz="1100" dirty="0" err="1"/>
              <a:t>Heat</a:t>
            </a:r>
            <a:endParaRPr lang="pl-PL" sz="1100" dirty="0"/>
          </a:p>
          <a:p>
            <a:r>
              <a:rPr lang="pl-PL" sz="1100" dirty="0" err="1"/>
              <a:t>control</a:t>
            </a:r>
            <a:endParaRPr lang="pl-PL" sz="1100" dirty="0"/>
          </a:p>
        </p:txBody>
      </p:sp>
      <p:sp>
        <p:nvSpPr>
          <p:cNvPr id="9" name="pole tekstowe 8">
            <a:extLst>
              <a:ext uri="{FF2B5EF4-FFF2-40B4-BE49-F238E27FC236}">
                <a16:creationId xmlns:a16="http://schemas.microsoft.com/office/drawing/2014/main" id="{AC395BCD-E19F-4D63-81A6-C8BF9A640441}"/>
              </a:ext>
            </a:extLst>
          </p:cNvPr>
          <p:cNvSpPr txBox="1"/>
          <p:nvPr/>
        </p:nvSpPr>
        <p:spPr>
          <a:xfrm>
            <a:off x="13714911" y="28019156"/>
            <a:ext cx="432048" cy="369332"/>
          </a:xfrm>
          <a:prstGeom prst="rect">
            <a:avLst/>
          </a:prstGeom>
          <a:solidFill>
            <a:schemeClr val="bg2"/>
          </a:solidFill>
        </p:spPr>
        <p:txBody>
          <a:bodyPr wrap="square" rtlCol="0">
            <a:spAutoFit/>
          </a:bodyPr>
          <a:lstStyle/>
          <a:p>
            <a:r>
              <a:rPr lang="pl-PL" dirty="0">
                <a:solidFill>
                  <a:schemeClr val="bg2"/>
                </a:solidFill>
              </a:rPr>
              <a:t>a</a:t>
            </a:r>
          </a:p>
        </p:txBody>
      </p:sp>
      <p:sp>
        <p:nvSpPr>
          <p:cNvPr id="10" name="pole tekstowe 9">
            <a:extLst>
              <a:ext uri="{FF2B5EF4-FFF2-40B4-BE49-F238E27FC236}">
                <a16:creationId xmlns:a16="http://schemas.microsoft.com/office/drawing/2014/main" id="{9DC583C5-97FE-448D-A242-895E8CBDA3D8}"/>
              </a:ext>
            </a:extLst>
          </p:cNvPr>
          <p:cNvSpPr txBox="1"/>
          <p:nvPr/>
        </p:nvSpPr>
        <p:spPr>
          <a:xfrm>
            <a:off x="21386576" y="31414046"/>
            <a:ext cx="2952328" cy="369332"/>
          </a:xfrm>
          <a:prstGeom prst="rect">
            <a:avLst/>
          </a:prstGeom>
          <a:solidFill>
            <a:schemeClr val="bg1"/>
          </a:solidFill>
        </p:spPr>
        <p:txBody>
          <a:bodyPr wrap="square" rtlCol="0">
            <a:spAutoFit/>
          </a:bodyPr>
          <a:lstStyle/>
          <a:p>
            <a:r>
              <a:rPr lang="pl-PL" dirty="0" err="1"/>
              <a:t>Group</a:t>
            </a:r>
            <a:endParaRPr lang="pl-PL" dirty="0"/>
          </a:p>
        </p:txBody>
      </p:sp>
      <p:sp>
        <p:nvSpPr>
          <p:cNvPr id="37" name="pole tekstowe 36">
            <a:extLst>
              <a:ext uri="{FF2B5EF4-FFF2-40B4-BE49-F238E27FC236}">
                <a16:creationId xmlns:a16="http://schemas.microsoft.com/office/drawing/2014/main" id="{98BE6BF1-1510-4855-BCFD-E73E831A7757}"/>
              </a:ext>
            </a:extLst>
          </p:cNvPr>
          <p:cNvSpPr txBox="1"/>
          <p:nvPr/>
        </p:nvSpPr>
        <p:spPr>
          <a:xfrm>
            <a:off x="20378464" y="31410570"/>
            <a:ext cx="2952328" cy="369332"/>
          </a:xfrm>
          <a:prstGeom prst="rect">
            <a:avLst/>
          </a:prstGeom>
          <a:solidFill>
            <a:schemeClr val="bg1"/>
          </a:solidFill>
        </p:spPr>
        <p:txBody>
          <a:bodyPr wrap="square" rtlCol="0">
            <a:spAutoFit/>
          </a:bodyPr>
          <a:lstStyle/>
          <a:p>
            <a:pPr algn="ctr"/>
            <a:r>
              <a:rPr lang="pl-PL" dirty="0" err="1"/>
              <a:t>Group</a:t>
            </a:r>
            <a:endParaRPr lang="pl-PL" dirty="0"/>
          </a:p>
        </p:txBody>
      </p:sp>
      <p:sp>
        <p:nvSpPr>
          <p:cNvPr id="12" name="pole tekstowe 11">
            <a:extLst>
              <a:ext uri="{FF2B5EF4-FFF2-40B4-BE49-F238E27FC236}">
                <a16:creationId xmlns:a16="http://schemas.microsoft.com/office/drawing/2014/main" id="{2281C5CA-B376-450B-BC1D-C37B1CB71C6A}"/>
              </a:ext>
            </a:extLst>
          </p:cNvPr>
          <p:cNvSpPr txBox="1"/>
          <p:nvPr/>
        </p:nvSpPr>
        <p:spPr>
          <a:xfrm rot="16200000">
            <a:off x="15538998" y="27834489"/>
            <a:ext cx="3567545" cy="369332"/>
          </a:xfrm>
          <a:prstGeom prst="rect">
            <a:avLst/>
          </a:prstGeom>
          <a:solidFill>
            <a:schemeClr val="bg1"/>
          </a:solidFill>
        </p:spPr>
        <p:txBody>
          <a:bodyPr wrap="square" rtlCol="0">
            <a:spAutoFit/>
          </a:bodyPr>
          <a:lstStyle/>
          <a:p>
            <a:r>
              <a:rPr lang="pl-PL" dirty="0" err="1"/>
              <a:t>Yield</a:t>
            </a:r>
            <a:r>
              <a:rPr lang="pl-PL" dirty="0"/>
              <a:t> (</a:t>
            </a:r>
            <a:r>
              <a:rPr lang="pl-PL" dirty="0" err="1"/>
              <a:t>Drought</a:t>
            </a:r>
            <a:r>
              <a:rPr lang="pl-PL" dirty="0"/>
              <a:t> +</a:t>
            </a:r>
            <a:r>
              <a:rPr lang="pl-PL" dirty="0" err="1"/>
              <a:t>Heat</a:t>
            </a:r>
            <a:r>
              <a:rPr lang="pl-PL" dirty="0"/>
              <a:t>)(g/plant)</a:t>
            </a:r>
          </a:p>
        </p:txBody>
      </p:sp>
      <p:sp>
        <p:nvSpPr>
          <p:cNvPr id="13" name="pole tekstowe 12">
            <a:extLst>
              <a:ext uri="{FF2B5EF4-FFF2-40B4-BE49-F238E27FC236}">
                <a16:creationId xmlns:a16="http://schemas.microsoft.com/office/drawing/2014/main" id="{771E188B-523D-4F0D-9776-AEF072FB1CB3}"/>
              </a:ext>
            </a:extLst>
          </p:cNvPr>
          <p:cNvSpPr txBox="1"/>
          <p:nvPr/>
        </p:nvSpPr>
        <p:spPr>
          <a:xfrm flipH="1">
            <a:off x="1944414" y="32147181"/>
            <a:ext cx="12196746" cy="707886"/>
          </a:xfrm>
          <a:prstGeom prst="rect">
            <a:avLst/>
          </a:prstGeom>
          <a:noFill/>
        </p:spPr>
        <p:txBody>
          <a:bodyPr wrap="square" rtlCol="0">
            <a:spAutoFit/>
          </a:bodyPr>
          <a:lstStyle/>
          <a:p>
            <a:r>
              <a:rPr lang="en-US" sz="2000" dirty="0"/>
              <a:t>Principal component analysis (PCA) of the tested parameters under control conditions and under conditions of drought and</a:t>
            </a:r>
            <a:r>
              <a:rPr lang="pl-PL" sz="2000" dirty="0"/>
              <a:t> </a:t>
            </a:r>
            <a:r>
              <a:rPr lang="pl-PL" sz="2000" dirty="0" err="1"/>
              <a:t>heat</a:t>
            </a:r>
            <a:r>
              <a:rPr lang="pl-PL" sz="2000" dirty="0"/>
              <a:t> </a:t>
            </a:r>
            <a:r>
              <a:rPr lang="en-US" sz="2000" dirty="0"/>
              <a:t> stress.</a:t>
            </a:r>
            <a:endParaRPr lang="pl-PL" sz="2000" dirty="0"/>
          </a:p>
        </p:txBody>
      </p:sp>
      <p:sp>
        <p:nvSpPr>
          <p:cNvPr id="14" name="pole tekstowe 13">
            <a:extLst>
              <a:ext uri="{FF2B5EF4-FFF2-40B4-BE49-F238E27FC236}">
                <a16:creationId xmlns:a16="http://schemas.microsoft.com/office/drawing/2014/main" id="{AEF4B0ED-8557-4509-93CB-AB3D7B913CAB}"/>
              </a:ext>
            </a:extLst>
          </p:cNvPr>
          <p:cNvSpPr txBox="1"/>
          <p:nvPr/>
        </p:nvSpPr>
        <p:spPr>
          <a:xfrm>
            <a:off x="16960546" y="32327610"/>
            <a:ext cx="9754622" cy="1015663"/>
          </a:xfrm>
          <a:prstGeom prst="rect">
            <a:avLst/>
          </a:prstGeom>
          <a:noFill/>
        </p:spPr>
        <p:txBody>
          <a:bodyPr wrap="square" rtlCol="0">
            <a:spAutoFit/>
          </a:bodyPr>
          <a:lstStyle/>
          <a:p>
            <a:r>
              <a:rPr lang="en-US" sz="2000" dirty="0"/>
              <a:t>Division of the  genotypes into groups of</a:t>
            </a:r>
            <a:r>
              <a:rPr lang="pl-PL" sz="2000" dirty="0"/>
              <a:t> </a:t>
            </a:r>
            <a:r>
              <a:rPr lang="pl-PL" sz="2000" dirty="0" err="1"/>
              <a:t>different</a:t>
            </a:r>
            <a:r>
              <a:rPr lang="pl-PL" sz="2000" dirty="0"/>
              <a:t> </a:t>
            </a:r>
            <a:r>
              <a:rPr lang="en-US" sz="2000" dirty="0"/>
              <a:t> tolerance to drought and</a:t>
            </a:r>
            <a:r>
              <a:rPr lang="pl-PL" sz="2000" dirty="0"/>
              <a:t> </a:t>
            </a:r>
            <a:r>
              <a:rPr lang="pl-PL" sz="2000" dirty="0" err="1"/>
              <a:t>heat</a:t>
            </a:r>
            <a:r>
              <a:rPr lang="en-US" sz="2000" dirty="0"/>
              <a:t> stress I - sensitive; II - moderately tolerant; III - tolerant on the basis of the yield obtained in  drought </a:t>
            </a:r>
            <a:r>
              <a:rPr lang="pl-PL" sz="2000" dirty="0"/>
              <a:t> and </a:t>
            </a:r>
            <a:r>
              <a:rPr lang="pl-PL" sz="2000" dirty="0" err="1"/>
              <a:t>heat</a:t>
            </a:r>
            <a:r>
              <a:rPr lang="pl-PL" sz="2000" dirty="0"/>
              <a:t> </a:t>
            </a:r>
            <a:r>
              <a:rPr lang="en-US" sz="2000" dirty="0"/>
              <a:t>stress</a:t>
            </a:r>
            <a:r>
              <a:rPr lang="pl-PL" sz="2000" dirty="0"/>
              <a:t>.</a:t>
            </a:r>
            <a:endParaRPr lang="pl-PL" dirty="0"/>
          </a:p>
        </p:txBody>
      </p:sp>
    </p:spTree>
  </p:cSld>
  <p:clrMapOvr>
    <a:masterClrMapping/>
  </p:clrMapOvr>
</p:sld>
</file>

<file path=ppt/theme/theme1.xml><?xml version="1.0" encoding="utf-8"?>
<a:theme xmlns:a="http://schemas.openxmlformats.org/drawingml/2006/main" name="Office Theme">
  <a:themeElements>
    <a:clrScheme name="Motyw pakietu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Motyw pakietu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4223</TotalTime>
  <Words>455</Words>
  <Application>Microsoft Office PowerPoint</Application>
  <PresentationFormat>Niestandardowy</PresentationFormat>
  <Paragraphs>50</Paragraphs>
  <Slides>1</Slides>
  <Notes>1</Notes>
  <HiddenSlides>0</HiddenSlides>
  <MMClips>0</MMClips>
  <ScaleCrop>false</ScaleCrop>
  <HeadingPairs>
    <vt:vector size="6" baseType="variant">
      <vt:variant>
        <vt:lpstr>Używane czcionki</vt:lpstr>
      </vt:variant>
      <vt:variant>
        <vt:i4>4</vt:i4>
      </vt:variant>
      <vt:variant>
        <vt:lpstr>Motyw</vt:lpstr>
      </vt:variant>
      <vt:variant>
        <vt:i4>1</vt:i4>
      </vt:variant>
      <vt:variant>
        <vt:lpstr>Tytuły slajdów</vt:lpstr>
      </vt:variant>
      <vt:variant>
        <vt:i4>1</vt:i4>
      </vt:variant>
    </vt:vector>
  </HeadingPairs>
  <TitlesOfParts>
    <vt:vector size="6" baseType="lpstr">
      <vt:lpstr>Arial</vt:lpstr>
      <vt:lpstr>Calibri</vt:lpstr>
      <vt:lpstr>Calibri Light</vt:lpstr>
      <vt:lpstr>Times New Roman</vt:lpstr>
      <vt:lpstr>Office Theme</vt:lpstr>
      <vt:lpstr>Prezentacja programu PowerPoint</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Processing quality and weight losses of potatoes in different CO2 concentrations</dc:title>
  <dc:creator>ihar</dc:creator>
  <cp:lastModifiedBy>Dominika Boguszewska-Mańkowska</cp:lastModifiedBy>
  <cp:revision>443</cp:revision>
  <cp:lastPrinted>2007-01-03T07:00:28Z</cp:lastPrinted>
  <dcterms:created xsi:type="dcterms:W3CDTF">2006-12-20T10:32:50Z</dcterms:created>
  <dcterms:modified xsi:type="dcterms:W3CDTF">2022-12-07T07:39:14Z</dcterms:modified>
</cp:coreProperties>
</file>